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3" autoAdjust="0"/>
    <p:restoredTop sz="94660"/>
  </p:normalViewPr>
  <p:slideViewPr>
    <p:cSldViewPr snapToGrid="0">
      <p:cViewPr>
        <p:scale>
          <a:sx n="92" d="100"/>
          <a:sy n="92" d="100"/>
        </p:scale>
        <p:origin x="4096" y="1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15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06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6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50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6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6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6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2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1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C8EBC-DF8F-4D87-8C4E-AB2801E0DF8D}" type="datetimeFigureOut">
              <a:rPr lang="en-US" smtClean="0"/>
              <a:t>6/1/18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A5BEE-2CA8-4B95-83C7-8D246AC7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6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C1525EC-D899-FE4D-A82B-863DC73FA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64" y="429490"/>
            <a:ext cx="5941711" cy="92271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5B8EE52-D4F2-2B4B-AC5D-58DB820F3BE5}"/>
              </a:ext>
            </a:extLst>
          </p:cNvPr>
          <p:cNvSpPr txBox="1"/>
          <p:nvPr/>
        </p:nvSpPr>
        <p:spPr>
          <a:xfrm>
            <a:off x="4600575" y="54721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917952-2D79-C442-A353-4A0DF27AF000}"/>
              </a:ext>
            </a:extLst>
          </p:cNvPr>
          <p:cNvSpPr txBox="1"/>
          <p:nvPr/>
        </p:nvSpPr>
        <p:spPr>
          <a:xfrm>
            <a:off x="2140065" y="1078892"/>
            <a:ext cx="3667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YOUR NAME HERE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D1606838-0EC4-D243-A01B-548B216854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469213" y="1731819"/>
            <a:ext cx="4765332" cy="5181600"/>
          </a:xfrm>
        </p:spPr>
      </p:sp>
    </p:spTree>
    <p:extLst>
      <p:ext uri="{BB962C8B-B14F-4D97-AF65-F5344CB8AC3E}">
        <p14:creationId xmlns:p14="http://schemas.microsoft.com/office/powerpoint/2010/main" val="2715816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3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Umipig, Irene (HSS)</dc:creator>
  <cp:lastModifiedBy>Clouse, Ryan (HSS)</cp:lastModifiedBy>
  <cp:revision>4</cp:revision>
  <dcterms:created xsi:type="dcterms:W3CDTF">2018-06-01T14:44:10Z</dcterms:created>
  <dcterms:modified xsi:type="dcterms:W3CDTF">2018-06-01T16:36:02Z</dcterms:modified>
</cp:coreProperties>
</file>