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rue Typewriter PolygloTT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3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8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12754">
            <a:off x="1029150" y="-2941"/>
            <a:ext cx="6193571" cy="75073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4160" r="14160"/>
          <a:stretch>
            <a:fillRect/>
          </a:stretch>
        </p:blipFill>
        <p:spPr>
          <a:xfrm rot="-312754">
            <a:off x="1201582" y="508252"/>
            <a:ext cx="5660057" cy="54667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80888">
            <a:off x="4779545" y="2854051"/>
            <a:ext cx="6193571" cy="7507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1278"/>
          <a:stretch>
            <a:fillRect/>
          </a:stretch>
        </p:blipFill>
        <p:spPr>
          <a:xfrm rot="354125">
            <a:off x="5052783" y="3295840"/>
            <a:ext cx="5718336" cy="55438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80744" y="2051511"/>
            <a:ext cx="5468897" cy="30899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9321544" y="4769748"/>
            <a:ext cx="6204503" cy="22025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t="40602"/>
          <a:stretch>
            <a:fillRect/>
          </a:stretch>
        </p:blipFill>
        <p:spPr>
          <a:xfrm>
            <a:off x="10303428" y="3004716"/>
            <a:ext cx="6946404" cy="3115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191796">
            <a:off x="10185386" y="3805503"/>
            <a:ext cx="7035498" cy="157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000">
                <a:solidFill>
                  <a:srgbClr val="6D615D"/>
                </a:solidFill>
                <a:latin typeface="True Typewriter PolygloTT"/>
              </a:rPr>
              <a:t>De-stress through movement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11688" y="7412644"/>
            <a:ext cx="6038144" cy="227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Take a quick walk or </a:t>
            </a:r>
          </a:p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do a simple stretch</a:t>
            </a:r>
          </a:p>
          <a:p>
            <a:pPr>
              <a:lnSpc>
                <a:spcPts val="3999"/>
              </a:lnSpc>
            </a:pPr>
            <a:endParaRPr lang="en-US" sz="4050" spc="121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500"/>
              </a:lnSpc>
            </a:pPr>
            <a:r>
              <a:rPr lang="en-US" sz="2800" spc="84">
                <a:solidFill>
                  <a:srgbClr val="FFFFFF"/>
                </a:solidFill>
                <a:latin typeface="True Typewriter PolygloTT"/>
              </a:rPr>
              <a:t>Learn more on sfhss.org/well-being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23734" y="1358588"/>
            <a:ext cx="7090870" cy="69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Practice Self-Care: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38010" y="2435401"/>
            <a:ext cx="4911070" cy="2774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381"/>
          <a:stretch>
            <a:fillRect/>
          </a:stretch>
        </p:blipFill>
        <p:spPr>
          <a:xfrm rot="419024">
            <a:off x="9791493" y="619204"/>
            <a:ext cx="5972754" cy="91819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570" r="570"/>
          <a:stretch>
            <a:fillRect/>
          </a:stretch>
        </p:blipFill>
        <p:spPr>
          <a:xfrm rot="427375">
            <a:off x="10286206" y="1171735"/>
            <a:ext cx="5160690" cy="70959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1421327" y="5210156"/>
            <a:ext cx="5571644" cy="1977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t="40602"/>
          <a:stretch>
            <a:fillRect/>
          </a:stretch>
        </p:blipFill>
        <p:spPr>
          <a:xfrm>
            <a:off x="2303059" y="3625157"/>
            <a:ext cx="6237872" cy="279738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2490037" y="4392297"/>
            <a:ext cx="5866408" cy="1118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sz="4302">
                <a:solidFill>
                  <a:srgbClr val="6D615D"/>
                </a:solidFill>
                <a:latin typeface="True Typewriter PolygloTT Bold"/>
              </a:rPr>
              <a:t>Everyday is a fresh start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996">
            <a:off x="6916160" y="7790653"/>
            <a:ext cx="4678572" cy="2152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30997">
            <a:off x="13838961" y="243231"/>
            <a:ext cx="3415082" cy="15709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38473">
            <a:off x="10798176" y="2691982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38473">
            <a:off x="7402133" y="793802"/>
            <a:ext cx="4470769" cy="25259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22986">
            <a:off x="711249" y="-563"/>
            <a:ext cx="5238677" cy="6147985"/>
            <a:chOff x="0" y="0"/>
            <a:chExt cx="6984903" cy="819731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312754">
              <a:off x="334683" y="271058"/>
              <a:ext cx="6315538" cy="765519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4576" b="2950"/>
            <a:stretch>
              <a:fillRect/>
            </a:stretch>
          </p:blipFill>
          <p:spPr>
            <a:xfrm rot="-312754">
              <a:off x="555892" y="661891"/>
              <a:ext cx="5771518" cy="6568732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40602"/>
          <a:stretch>
            <a:fillRect/>
          </a:stretch>
        </p:blipFill>
        <p:spPr>
          <a:xfrm rot="-338473">
            <a:off x="9131072" y="1660211"/>
            <a:ext cx="5678617" cy="25465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530269">
            <a:off x="9770536" y="2322978"/>
            <a:ext cx="4579479" cy="125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Try this stress management tool!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94729" y="5812641"/>
            <a:ext cx="6939056" cy="332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spc="107">
                <a:solidFill>
                  <a:srgbClr val="FFFFFF"/>
                </a:solidFill>
                <a:latin typeface="True Typewriter PolygloTT"/>
              </a:rPr>
              <a:t>Liberate is a mobile app created by and for people of color. This app provides you culturally relevant guided meditations. </a:t>
            </a:r>
          </a:p>
          <a:p>
            <a:pPr>
              <a:lnSpc>
                <a:spcPts val="4500"/>
              </a:lnSpc>
            </a:pPr>
            <a:endParaRPr lang="en-US" sz="3600" spc="107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500"/>
              </a:lnSpc>
            </a:pPr>
            <a:r>
              <a:rPr lang="en-US" sz="2800" spc="84">
                <a:solidFill>
                  <a:srgbClr val="FFFFFF"/>
                </a:solidFill>
                <a:latin typeface="True Typewriter PolygloTT"/>
              </a:rPr>
              <a:t>FREE and Available for Apple and Android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t="2381"/>
          <a:stretch>
            <a:fillRect/>
          </a:stretch>
        </p:blipFill>
        <p:spPr>
          <a:xfrm rot="-5018123">
            <a:off x="4115319" y="3282261"/>
            <a:ext cx="4756823" cy="73126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14505" r="13416"/>
          <a:stretch>
            <a:fillRect/>
          </a:stretch>
        </p:blipFill>
        <p:spPr>
          <a:xfrm rot="383942">
            <a:off x="3202919" y="4883232"/>
            <a:ext cx="6068059" cy="41107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80588" y="3294397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83572" y="1028700"/>
            <a:ext cx="4470769" cy="2525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02"/>
          <a:stretch>
            <a:fillRect/>
          </a:stretch>
        </p:blipFill>
        <p:spPr>
          <a:xfrm>
            <a:off x="9315033" y="2120180"/>
            <a:ext cx="5678617" cy="25465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12754">
            <a:off x="1634825" y="694835"/>
            <a:ext cx="4736654" cy="5741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b="43022"/>
          <a:stretch>
            <a:fillRect/>
          </a:stretch>
        </p:blipFill>
        <p:spPr>
          <a:xfrm rot="-312754">
            <a:off x="1800572" y="1084238"/>
            <a:ext cx="4328639" cy="4926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380888">
            <a:off x="4879413" y="3809797"/>
            <a:ext cx="4736654" cy="57413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t="1762" b="1762"/>
          <a:stretch>
            <a:fillRect/>
          </a:stretch>
        </p:blipFill>
        <p:spPr>
          <a:xfrm rot="360636">
            <a:off x="5090770" y="4194395"/>
            <a:ext cx="4333577" cy="41807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191796">
            <a:off x="9952850" y="2791699"/>
            <a:ext cx="4579479" cy="125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Try this stress management tool!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04146" y="5837867"/>
            <a:ext cx="7145654" cy="332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spc="107">
                <a:solidFill>
                  <a:srgbClr val="FFFFFF"/>
                </a:solidFill>
                <a:latin typeface="True Typewriter PolygloTT"/>
              </a:rPr>
              <a:t>Calm is a mobile app to help you meditate, sleep, and practice relaxation through storytelling, music, and guided meditation.</a:t>
            </a:r>
          </a:p>
          <a:p>
            <a:pPr>
              <a:lnSpc>
                <a:spcPts val="4500"/>
              </a:lnSpc>
            </a:pPr>
            <a:endParaRPr lang="en-US" sz="3600" spc="107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500"/>
              </a:lnSpc>
            </a:pPr>
            <a:r>
              <a:rPr lang="en-US" sz="2800" spc="84">
                <a:solidFill>
                  <a:srgbClr val="FFFFFF"/>
                </a:solidFill>
                <a:latin typeface="True Typewriter PolygloTT"/>
              </a:rPr>
              <a:t>FREE trial available for Apple and Android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80588" y="3294397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83572" y="1028700"/>
            <a:ext cx="4470769" cy="2525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02"/>
          <a:stretch>
            <a:fillRect/>
          </a:stretch>
        </p:blipFill>
        <p:spPr>
          <a:xfrm>
            <a:off x="9315033" y="2120180"/>
            <a:ext cx="5678617" cy="25465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18806">
            <a:off x="1596935" y="649675"/>
            <a:ext cx="4772637" cy="57850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9" t="991" r="67719" b="44414"/>
          <a:stretch>
            <a:fillRect/>
          </a:stretch>
        </p:blipFill>
        <p:spPr>
          <a:xfrm rot="-418806">
            <a:off x="1750097" y="1044884"/>
            <a:ext cx="4347774" cy="47442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380888">
            <a:off x="4619500" y="4125936"/>
            <a:ext cx="4252566" cy="51546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28602" t="9442" r="28404" b="3006"/>
          <a:stretch>
            <a:fillRect/>
          </a:stretch>
        </p:blipFill>
        <p:spPr>
          <a:xfrm rot="360636">
            <a:off x="4809256" y="4471228"/>
            <a:ext cx="3890683" cy="375350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191796">
            <a:off x="9952850" y="2791699"/>
            <a:ext cx="4579479" cy="125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Try this stress management tool!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17272" y="5618943"/>
            <a:ext cx="7642028" cy="433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spc="107">
                <a:solidFill>
                  <a:srgbClr val="FFFFFF"/>
                </a:solidFill>
                <a:latin typeface="True Typewriter PolygloTT"/>
              </a:rPr>
              <a:t>Headspace is a guided meditation app with tools to help with mindful eating, walking meditation, and sessions to reduce anxiety in stressful moments.</a:t>
            </a:r>
          </a:p>
          <a:p>
            <a:pPr>
              <a:lnSpc>
                <a:spcPts val="4500"/>
              </a:lnSpc>
            </a:pPr>
            <a:endParaRPr lang="en-US" sz="3600" spc="107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499"/>
              </a:lnSpc>
            </a:pPr>
            <a:r>
              <a:rPr lang="en-US" sz="2800" spc="84">
                <a:solidFill>
                  <a:srgbClr val="FFFFFF"/>
                </a:solidFill>
                <a:latin typeface="True Typewriter PolygloTT"/>
              </a:rPr>
              <a:t>FREE subscription for healthcare workers</a:t>
            </a:r>
          </a:p>
          <a:p>
            <a:pPr>
              <a:lnSpc>
                <a:spcPts val="3500"/>
              </a:lnSpc>
            </a:pPr>
            <a:r>
              <a:rPr lang="en-US" sz="2799" spc="83">
                <a:solidFill>
                  <a:srgbClr val="FFFFFF"/>
                </a:solidFill>
                <a:latin typeface="True Typewriter PolygloTT"/>
              </a:rPr>
              <a:t>he</a:t>
            </a:r>
            <a:r>
              <a:rPr lang="en-US" sz="2800" spc="84">
                <a:solidFill>
                  <a:srgbClr val="FFFFFF"/>
                </a:solidFill>
                <a:latin typeface="True Typewriter PolygloTT"/>
              </a:rPr>
              <a:t>adspace.com/health-covid-19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16254" y="3408764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381"/>
          <a:stretch>
            <a:fillRect/>
          </a:stretch>
        </p:blipFill>
        <p:spPr>
          <a:xfrm rot="-6177109">
            <a:off x="1859139" y="-275475"/>
            <a:ext cx="4756823" cy="73126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5014" r="2965"/>
          <a:stretch>
            <a:fillRect/>
          </a:stretch>
        </p:blipFill>
        <p:spPr>
          <a:xfrm rot="-775043">
            <a:off x="951550" y="1421418"/>
            <a:ext cx="6068059" cy="4110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31605" y="1028700"/>
            <a:ext cx="4470769" cy="25259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t="40602"/>
          <a:stretch>
            <a:fillRect/>
          </a:stretch>
        </p:blipFill>
        <p:spPr>
          <a:xfrm>
            <a:off x="9550698" y="2234547"/>
            <a:ext cx="5678617" cy="25465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80888">
            <a:off x="4866395" y="4885071"/>
            <a:ext cx="4020510" cy="4873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66990" y="2713483"/>
            <a:ext cx="5150230" cy="139056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328356" y="5805579"/>
            <a:ext cx="7574279" cy="3772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spc="107" dirty="0">
                <a:solidFill>
                  <a:srgbClr val="FFFFFF"/>
                </a:solidFill>
                <a:latin typeface="True Typewriter PolygloTT"/>
              </a:rPr>
              <a:t>EAP is now available 24/7. </a:t>
            </a:r>
          </a:p>
          <a:p>
            <a:pPr>
              <a:lnSpc>
                <a:spcPts val="4500"/>
              </a:lnSpc>
            </a:pPr>
            <a:endParaRPr lang="en-US" sz="3600" spc="107" dirty="0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4500"/>
              </a:lnSpc>
            </a:pPr>
            <a:r>
              <a:rPr lang="en-US" sz="3600" spc="107" dirty="0">
                <a:solidFill>
                  <a:srgbClr val="FFFFFF"/>
                </a:solidFill>
                <a:latin typeface="True Typewriter PolygloTT"/>
              </a:rPr>
              <a:t>Call the Employee Assistance for tele-counseling (800) 795-2351  </a:t>
            </a:r>
          </a:p>
          <a:p>
            <a:pPr>
              <a:lnSpc>
                <a:spcPts val="4500"/>
              </a:lnSpc>
            </a:pPr>
            <a:endParaRPr lang="en-US" sz="3600" spc="107" dirty="0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500"/>
              </a:lnSpc>
            </a:pPr>
            <a:r>
              <a:rPr lang="en-US" sz="3600" spc="107" dirty="0">
                <a:solidFill>
                  <a:srgbClr val="FFFFFF"/>
                </a:solidFill>
                <a:latin typeface="True Typewriter PolygloTT"/>
              </a:rPr>
              <a:t>Learn more about the EAP and resources available to you sfhss.org/</a:t>
            </a:r>
            <a:r>
              <a:rPr lang="en-US" sz="3600" spc="107" dirty="0" err="1">
                <a:solidFill>
                  <a:srgbClr val="FFFFFF"/>
                </a:solidFill>
                <a:latin typeface="True Typewriter PolygloTT"/>
              </a:rPr>
              <a:t>eap</a:t>
            </a:r>
            <a:endParaRPr lang="en-US" sz="3600" spc="107" dirty="0">
              <a:solidFill>
                <a:srgbClr val="FFFFFF"/>
              </a:solidFill>
              <a:latin typeface="True Typewriter PolygloT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5769B-403E-4895-9D73-DB69A336E5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9" t="1" b="5097"/>
          <a:stretch/>
        </p:blipFill>
        <p:spPr>
          <a:xfrm rot="362743">
            <a:off x="5028061" y="5195627"/>
            <a:ext cx="3714354" cy="3554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09416" y="3294397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12400" y="1028700"/>
            <a:ext cx="4470769" cy="2525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02"/>
          <a:stretch>
            <a:fillRect/>
          </a:stretch>
        </p:blipFill>
        <p:spPr>
          <a:xfrm>
            <a:off x="7943861" y="2120180"/>
            <a:ext cx="5678617" cy="25465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157790" y="5593415"/>
            <a:ext cx="10394965" cy="412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Stand with your feet shoulder width apart 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Place your right hand on your hip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Place your left hand over your head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Gently bend your upper body to the right, so you feel a stretch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Hold for 2 seconds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Slowly return to the center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Repeat on other side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86" b="1827"/>
          <a:stretch>
            <a:fillRect/>
          </a:stretch>
        </p:blipFill>
        <p:spPr>
          <a:xfrm>
            <a:off x="2277772" y="1797000"/>
            <a:ext cx="3074115" cy="65706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8234591" y="2744460"/>
            <a:ext cx="5099649" cy="166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4200">
                <a:solidFill>
                  <a:srgbClr val="6D615D"/>
                </a:solidFill>
                <a:latin typeface="True Typewriter PolygloTT"/>
              </a:rPr>
              <a:t>De-stress with this: </a:t>
            </a:r>
          </a:p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Teapot Stretch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95370" y="3294397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98353" y="1028700"/>
            <a:ext cx="4470769" cy="2525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02"/>
          <a:stretch>
            <a:fillRect/>
          </a:stretch>
        </p:blipFill>
        <p:spPr>
          <a:xfrm>
            <a:off x="7629814" y="2120180"/>
            <a:ext cx="5678617" cy="25465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66464" y="6152873"/>
            <a:ext cx="10394965" cy="259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Place your palms on your lower back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Gently lean back, for a light stretch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Return to the standing position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Be sure not to lean back too far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Repeat 2-3 times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32822" y="1713757"/>
            <a:ext cx="2220716" cy="66062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7964113" y="2835439"/>
            <a:ext cx="5012511" cy="116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4200">
                <a:solidFill>
                  <a:srgbClr val="6D615D"/>
                </a:solidFill>
                <a:latin typeface="True Typewriter PolygloTT"/>
              </a:rPr>
              <a:t>De-stress with this: </a:t>
            </a:r>
          </a:p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Back Stretch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95370" y="3294397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98353" y="1028700"/>
            <a:ext cx="4470769" cy="2525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02"/>
          <a:stretch>
            <a:fillRect/>
          </a:stretch>
        </p:blipFill>
        <p:spPr>
          <a:xfrm>
            <a:off x="7629814" y="2120180"/>
            <a:ext cx="5678617" cy="25465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66464" y="5641952"/>
            <a:ext cx="10394965" cy="361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Reach over your head and place your right hand gently on your head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Slowly and gently tilt your head away from your left shoulder for an easy stretch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For a deeper stretch, slowly let your left shoulder drop down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Repeat on the other side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06945" y="1166323"/>
            <a:ext cx="2614576" cy="72212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7869230" y="2835439"/>
            <a:ext cx="5202278" cy="116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4200">
                <a:solidFill>
                  <a:srgbClr val="6D615D"/>
                </a:solidFill>
                <a:latin typeface="True Typewriter PolygloTT"/>
              </a:rPr>
              <a:t>De-stress with this:</a:t>
            </a:r>
          </a:p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Neck Stretch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68337" y="3470144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71321" y="1204447"/>
            <a:ext cx="4470769" cy="2525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02"/>
          <a:stretch>
            <a:fillRect/>
          </a:stretch>
        </p:blipFill>
        <p:spPr>
          <a:xfrm>
            <a:off x="8102782" y="2295927"/>
            <a:ext cx="5678617" cy="25465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21236" y="6015052"/>
            <a:ext cx="10394965" cy="259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Interlock your hands in front of you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Turn palms away from the body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Gently straighten elbows and reach forward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Hold stretch for 20-30 seconds.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Repeat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3371" y="1612127"/>
            <a:ext cx="3708248" cy="61177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8557177" y="2758997"/>
            <a:ext cx="4772319" cy="166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4200">
                <a:solidFill>
                  <a:srgbClr val="6D615D"/>
                </a:solidFill>
                <a:latin typeface="True Typewriter PolygloTT"/>
              </a:rPr>
              <a:t>De-stress with this: </a:t>
            </a:r>
          </a:p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Shoulder Stretch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94436" y="3662287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97420" y="1396590"/>
            <a:ext cx="4470769" cy="2525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02"/>
          <a:stretch>
            <a:fillRect/>
          </a:stretch>
        </p:blipFill>
        <p:spPr>
          <a:xfrm>
            <a:off x="8028880" y="2488070"/>
            <a:ext cx="5678617" cy="25465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36903" y="6199794"/>
            <a:ext cx="10394965" cy="208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Hold under your right upper arm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Pull across your chest towards yourself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Hold the stretch for 20-30 seconds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Repeat with your other arm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32901" y="1631369"/>
            <a:ext cx="3228053" cy="68065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8437030" y="3203329"/>
            <a:ext cx="4864809" cy="116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4200">
                <a:solidFill>
                  <a:srgbClr val="6D615D"/>
                </a:solidFill>
                <a:latin typeface="True Typewriter PolygloTT"/>
              </a:rPr>
              <a:t>De-stress with this:</a:t>
            </a:r>
          </a:p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Shoulder Pull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12754">
            <a:off x="423161" y="109750"/>
            <a:ext cx="6193571" cy="75073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8939" r="18939"/>
          <a:stretch>
            <a:fillRect/>
          </a:stretch>
        </p:blipFill>
        <p:spPr>
          <a:xfrm rot="-312754">
            <a:off x="595592" y="620943"/>
            <a:ext cx="5660057" cy="54667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80888">
            <a:off x="4597396" y="3743964"/>
            <a:ext cx="5001737" cy="6062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7096" r="17096"/>
          <a:stretch>
            <a:fillRect/>
          </a:stretch>
        </p:blipFill>
        <p:spPr>
          <a:xfrm rot="380888">
            <a:off x="4820642" y="4148911"/>
            <a:ext cx="4553670" cy="44147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19466">
            <a:off x="10157790" y="598672"/>
            <a:ext cx="5468897" cy="30899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080533">
            <a:off x="9032383" y="3206737"/>
            <a:ext cx="6204503" cy="22025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t="40602"/>
          <a:stretch>
            <a:fillRect/>
          </a:stretch>
        </p:blipFill>
        <p:spPr>
          <a:xfrm rot="719466">
            <a:off x="10256657" y="1751328"/>
            <a:ext cx="6946404" cy="31151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527670">
            <a:off x="10134117" y="2873748"/>
            <a:ext cx="7035498" cy="90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0"/>
              </a:lnSpc>
            </a:pPr>
            <a:r>
              <a:rPr lang="en-US" sz="6400">
                <a:solidFill>
                  <a:srgbClr val="6D615D"/>
                </a:solidFill>
                <a:latin typeface="True Typewriter PolygloTT"/>
              </a:rPr>
              <a:t>Get outside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60924" y="6257268"/>
            <a:ext cx="7737871" cy="356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Nature, fresh air and sunshine are good for our nervous system and can help fight off stress and anxiety  </a:t>
            </a:r>
          </a:p>
          <a:p>
            <a:pPr>
              <a:lnSpc>
                <a:spcPts val="4000"/>
              </a:lnSpc>
            </a:pPr>
            <a:endParaRPr lang="en-US" sz="4050" spc="121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500"/>
              </a:lnSpc>
            </a:pPr>
            <a:r>
              <a:rPr lang="en-US" sz="2800" spc="84">
                <a:solidFill>
                  <a:srgbClr val="FFFFFF"/>
                </a:solidFill>
                <a:latin typeface="True Typewriter PolygloTT"/>
              </a:rPr>
              <a:t>Learn more on sfhss.org/well-being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98264" y="1178791"/>
            <a:ext cx="3239186" cy="133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Practice Self-Care: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68337" y="3839650"/>
            <a:ext cx="5337154" cy="2401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71321" y="1573953"/>
            <a:ext cx="4470769" cy="2525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02"/>
          <a:stretch>
            <a:fillRect/>
          </a:stretch>
        </p:blipFill>
        <p:spPr>
          <a:xfrm>
            <a:off x="8102782" y="2665433"/>
            <a:ext cx="5678617" cy="25465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648651" y="6156251"/>
            <a:ext cx="10394965" cy="3102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Stand on one leg with your knees touching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Use a chair or wall for support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Grab your right foot with your right hand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Pull toward your rear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Hold for 20-30 seconds</a:t>
            </a:r>
          </a:p>
          <a:p>
            <a:pPr marL="536211" lvl="1" indent="-268105">
              <a:lnSpc>
                <a:spcPts val="4059"/>
              </a:lnSpc>
              <a:buFont typeface="Arial"/>
              <a:buChar char="•"/>
            </a:pPr>
            <a:r>
              <a:rPr lang="en-US" sz="3247" spc="97">
                <a:solidFill>
                  <a:srgbClr val="FFFFFF"/>
                </a:solidFill>
                <a:latin typeface="True Typewriter PolygloTT"/>
              </a:rPr>
              <a:t>Repeat with other leg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90432" y="1800962"/>
            <a:ext cx="3581809" cy="66850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8564229" y="3128503"/>
            <a:ext cx="4758215" cy="166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4200">
                <a:solidFill>
                  <a:srgbClr val="6D615D"/>
                </a:solidFill>
                <a:latin typeface="True Typewriter PolygloTT"/>
              </a:rPr>
              <a:t>De-stress with this: </a:t>
            </a:r>
          </a:p>
          <a:p>
            <a:pPr algn="ctr">
              <a:lnSpc>
                <a:spcPts val="4538"/>
              </a:lnSpc>
            </a:pPr>
            <a:r>
              <a:rPr lang="en-US" sz="4777">
                <a:solidFill>
                  <a:srgbClr val="6D615D"/>
                </a:solidFill>
                <a:latin typeface="True Typewriter PolygloTT"/>
              </a:rPr>
              <a:t>Quadricep Stretch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30894"/>
          <a:stretch>
            <a:fillRect/>
          </a:stretch>
        </p:blipFill>
        <p:spPr>
          <a:xfrm>
            <a:off x="3190208" y="1890963"/>
            <a:ext cx="4911070" cy="19175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381"/>
          <a:stretch>
            <a:fillRect/>
          </a:stretch>
        </p:blipFill>
        <p:spPr>
          <a:xfrm rot="293943">
            <a:off x="9745439" y="720537"/>
            <a:ext cx="5972754" cy="91819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27517" r="27517"/>
          <a:stretch>
            <a:fillRect/>
          </a:stretch>
        </p:blipFill>
        <p:spPr>
          <a:xfrm rot="302753">
            <a:off x="10197907" y="1115841"/>
            <a:ext cx="5159925" cy="7099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2321389" y="6232696"/>
            <a:ext cx="5571644" cy="1977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21124" t="43877" r="4597"/>
          <a:stretch>
            <a:fillRect/>
          </a:stretch>
        </p:blipFill>
        <p:spPr>
          <a:xfrm rot="-93111">
            <a:off x="794338" y="2885363"/>
            <a:ext cx="7916997" cy="45162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996">
            <a:off x="8074684" y="8575305"/>
            <a:ext cx="4678572" cy="21521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996">
            <a:off x="13320773" y="-47372"/>
            <a:ext cx="4678572" cy="21521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128238">
            <a:off x="1094046" y="3817337"/>
            <a:ext cx="7338962" cy="232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sz="4788" dirty="0">
                <a:solidFill>
                  <a:srgbClr val="6D615D"/>
                </a:solidFill>
                <a:latin typeface="True Typewriter PolygloTT"/>
              </a:rPr>
              <a:t>Not all heroes wear capes-</a:t>
            </a:r>
          </a:p>
          <a:p>
            <a:pPr algn="ctr">
              <a:lnSpc>
                <a:spcPts val="4549"/>
              </a:lnSpc>
            </a:pPr>
            <a:r>
              <a:rPr lang="en-US" sz="4788" dirty="0">
                <a:solidFill>
                  <a:srgbClr val="6D615D"/>
                </a:solidFill>
                <a:latin typeface="True Typewriter PolygloTT"/>
              </a:rPr>
              <a:t>THANK YOU</a:t>
            </a:r>
          </a:p>
          <a:p>
            <a:pPr algn="ctr">
              <a:lnSpc>
                <a:spcPts val="4549"/>
              </a:lnSpc>
            </a:pPr>
            <a:r>
              <a:rPr lang="en-US" sz="4788" dirty="0">
                <a:solidFill>
                  <a:srgbClr val="6D615D"/>
                </a:solidFill>
                <a:latin typeface="True Typewriter PolygloTT"/>
              </a:rPr>
              <a:t> for the heroic work you do every day!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0648" y="7348608"/>
            <a:ext cx="9667513" cy="2584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2"/>
              </a:lnSpc>
            </a:pPr>
            <a:r>
              <a:rPr lang="en-US" sz="4049" spc="121" dirty="0">
                <a:solidFill>
                  <a:srgbClr val="FFFFFF"/>
                </a:solidFill>
                <a:latin typeface="True Typewriter PolygloTT"/>
              </a:rPr>
              <a:t>On behalf of</a:t>
            </a:r>
          </a:p>
          <a:p>
            <a:pPr algn="ctr">
              <a:lnSpc>
                <a:spcPts val="5062"/>
              </a:lnSpc>
            </a:pPr>
            <a:r>
              <a:rPr lang="en-US" sz="4049" spc="121" dirty="0">
                <a:highlight>
                  <a:srgbClr val="FFFF00"/>
                </a:highlight>
                <a:latin typeface="True Typewriter PolygloTT"/>
              </a:rPr>
              <a:t>ADD DEPARTMENT NAME HERE</a:t>
            </a:r>
            <a:r>
              <a:rPr lang="en-US" sz="4049" spc="121" dirty="0">
                <a:solidFill>
                  <a:srgbClr val="FFFFFF"/>
                </a:solidFill>
                <a:latin typeface="True Typewriter PolygloTT"/>
              </a:rPr>
              <a:t>,</a:t>
            </a:r>
          </a:p>
          <a:p>
            <a:pPr algn="ctr">
              <a:lnSpc>
                <a:spcPts val="5062"/>
              </a:lnSpc>
            </a:pPr>
            <a:r>
              <a:rPr lang="en-US" sz="4049" spc="121" dirty="0">
                <a:solidFill>
                  <a:srgbClr val="FFFFFF"/>
                </a:solidFill>
                <a:latin typeface="True Typewriter PolygloTT"/>
              </a:rPr>
              <a:t>Well-Being Champions</a:t>
            </a:r>
          </a:p>
          <a:p>
            <a:pPr algn="ctr">
              <a:lnSpc>
                <a:spcPts val="5062"/>
              </a:lnSpc>
            </a:pPr>
            <a:r>
              <a:rPr lang="en-US" sz="4049" spc="121" dirty="0">
                <a:solidFill>
                  <a:srgbClr val="FFFFFF"/>
                </a:solidFill>
                <a:latin typeface="True Typewriter PolygloTT"/>
              </a:rPr>
              <a:t> Thank You!</a:t>
            </a:r>
          </a:p>
        </p:txBody>
      </p:sp>
      <p:sp>
        <p:nvSpPr>
          <p:cNvPr id="11" name="TextBox 11"/>
          <p:cNvSpPr txBox="1"/>
          <p:nvPr/>
        </p:nvSpPr>
        <p:spPr>
          <a:xfrm rot="-153795">
            <a:off x="913223" y="792173"/>
            <a:ext cx="6315599" cy="95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600" spc="168">
                <a:solidFill>
                  <a:srgbClr val="FFFFFF"/>
                </a:solidFill>
                <a:latin typeface="True Typewriter PolygloTT"/>
              </a:rPr>
              <a:t>We Appreciate you.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12754">
            <a:off x="1029150" y="-2941"/>
            <a:ext cx="6193571" cy="75073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5121" r="15121"/>
          <a:stretch>
            <a:fillRect/>
          </a:stretch>
        </p:blipFill>
        <p:spPr>
          <a:xfrm rot="-312754">
            <a:off x="1201582" y="508252"/>
            <a:ext cx="5660057" cy="54667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80888">
            <a:off x="4528621" y="3180761"/>
            <a:ext cx="6193571" cy="7507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31149"/>
          <a:stretch>
            <a:fillRect/>
          </a:stretch>
        </p:blipFill>
        <p:spPr>
          <a:xfrm rot="380888">
            <a:off x="4805064" y="3682201"/>
            <a:ext cx="5638736" cy="54667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24439">
            <a:off x="9714836" y="1822916"/>
            <a:ext cx="4931450" cy="27862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475560">
            <a:off x="9314869" y="4289657"/>
            <a:ext cx="5594765" cy="1986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t="40602"/>
          <a:stretch>
            <a:fillRect/>
          </a:stretch>
        </p:blipFill>
        <p:spPr>
          <a:xfrm rot="-324439">
            <a:off x="10083619" y="2588376"/>
            <a:ext cx="6263758" cy="280899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516235">
            <a:off x="10098574" y="3237271"/>
            <a:ext cx="6344096" cy="142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5410">
                <a:solidFill>
                  <a:srgbClr val="6D615D"/>
                </a:solidFill>
                <a:latin typeface="True Typewriter PolygloTT"/>
              </a:rPr>
              <a:t>Eat </a:t>
            </a:r>
          </a:p>
          <a:p>
            <a:pPr algn="ctr">
              <a:lnSpc>
                <a:spcPts val="5139"/>
              </a:lnSpc>
            </a:pPr>
            <a:r>
              <a:rPr lang="en-US" sz="5410">
                <a:solidFill>
                  <a:srgbClr val="6D615D"/>
                </a:solidFill>
                <a:latin typeface="True Typewriter PolygloTT"/>
              </a:rPr>
              <a:t>"feel-good" food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18245" y="6560712"/>
            <a:ext cx="6695041" cy="2697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spc="107">
                <a:solidFill>
                  <a:srgbClr val="FFFFFF"/>
                </a:solidFill>
                <a:latin typeface="True Typewriter PolygloTT"/>
              </a:rPr>
              <a:t>Choose healthy snacks to boost your energy and improve your mood! </a:t>
            </a:r>
          </a:p>
          <a:p>
            <a:pPr>
              <a:lnSpc>
                <a:spcPts val="4000"/>
              </a:lnSpc>
            </a:pPr>
            <a:endParaRPr lang="en-US" sz="3600" spc="107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500"/>
              </a:lnSpc>
            </a:pPr>
            <a:r>
              <a:rPr lang="en-US" sz="2800" spc="84">
                <a:solidFill>
                  <a:srgbClr val="FFFFFF"/>
                </a:solidFill>
                <a:latin typeface="True Typewriter PolygloTT"/>
              </a:rPr>
              <a:t>Learn more on sfhss.org/well-being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45640" y="1094567"/>
            <a:ext cx="7090870" cy="69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Practice Self-Care: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12754">
            <a:off x="821063" y="609805"/>
            <a:ext cx="3940360" cy="47761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229" r="26871"/>
          <a:stretch>
            <a:fillRect/>
          </a:stretch>
        </p:blipFill>
        <p:spPr>
          <a:xfrm rot="-312754">
            <a:off x="930765" y="935026"/>
            <a:ext cx="3600938" cy="34779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41253" y="1215499"/>
            <a:ext cx="5468897" cy="30899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9341253" y="3726270"/>
            <a:ext cx="6204503" cy="2202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t="40602"/>
          <a:stretch>
            <a:fillRect/>
          </a:stretch>
        </p:blipFill>
        <p:spPr>
          <a:xfrm>
            <a:off x="9663937" y="2168705"/>
            <a:ext cx="6946404" cy="31151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21" t="2381" r="21"/>
          <a:stretch>
            <a:fillRect/>
          </a:stretch>
        </p:blipFill>
        <p:spPr>
          <a:xfrm rot="-6158302">
            <a:off x="3596380" y="2360451"/>
            <a:ext cx="4840211" cy="74440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56237">
            <a:off x="2555429" y="3991447"/>
            <a:ext cx="6919008" cy="41827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191796">
            <a:off x="9545896" y="3328811"/>
            <a:ext cx="7035498" cy="85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000">
                <a:solidFill>
                  <a:srgbClr val="6D615D"/>
                </a:solidFill>
                <a:latin typeface="True Typewriter PolygloTT"/>
              </a:rPr>
              <a:t>Take a breath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2466" y="1196879"/>
            <a:ext cx="3321910" cy="156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800" spc="144">
                <a:solidFill>
                  <a:srgbClr val="FFFFFF"/>
                </a:solidFill>
                <a:latin typeface="True Typewriter PolygloTT"/>
              </a:rPr>
              <a:t>Practice </a:t>
            </a:r>
          </a:p>
          <a:p>
            <a:pPr>
              <a:lnSpc>
                <a:spcPts val="6000"/>
              </a:lnSpc>
            </a:pPr>
            <a:r>
              <a:rPr lang="en-US" sz="4800" spc="144">
                <a:solidFill>
                  <a:srgbClr val="FFFFFF"/>
                </a:solidFill>
                <a:latin typeface="True Typewriter PolygloTT"/>
              </a:rPr>
              <a:t>Self-Care: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56256" y="6199033"/>
            <a:ext cx="7057980" cy="291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Relieve tension with one minute of 4-count deep breathing</a:t>
            </a:r>
          </a:p>
          <a:p>
            <a:pPr>
              <a:lnSpc>
                <a:spcPts val="3999"/>
              </a:lnSpc>
            </a:pPr>
            <a:endParaRPr lang="en-US" sz="4050" spc="121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499"/>
              </a:lnSpc>
            </a:pPr>
            <a:r>
              <a:rPr lang="en-US" sz="2799" spc="83">
                <a:solidFill>
                  <a:srgbClr val="FFFFFF"/>
                </a:solidFill>
                <a:latin typeface="True Typewriter PolygloTT"/>
              </a:rPr>
              <a:t>Learn more on sfhss.org/well-being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12754">
            <a:off x="720894" y="898848"/>
            <a:ext cx="3940360" cy="47761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7515" r="17515"/>
          <a:stretch>
            <a:fillRect/>
          </a:stretch>
        </p:blipFill>
        <p:spPr>
          <a:xfrm rot="-312754">
            <a:off x="830596" y="1224069"/>
            <a:ext cx="3600938" cy="34779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21" t="2381" r="21"/>
          <a:stretch>
            <a:fillRect/>
          </a:stretch>
        </p:blipFill>
        <p:spPr>
          <a:xfrm rot="-6158302">
            <a:off x="3132866" y="2360451"/>
            <a:ext cx="4840211" cy="74440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3492" r="3492"/>
          <a:stretch>
            <a:fillRect/>
          </a:stretch>
        </p:blipFill>
        <p:spPr>
          <a:xfrm rot="-756237">
            <a:off x="2091915" y="3991447"/>
            <a:ext cx="6919008" cy="41827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139079" y="915930"/>
            <a:ext cx="3321910" cy="156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800" spc="144">
                <a:solidFill>
                  <a:srgbClr val="FFFFFF"/>
                </a:solidFill>
                <a:latin typeface="True Typewriter PolygloTT"/>
              </a:rPr>
              <a:t>Practice </a:t>
            </a:r>
          </a:p>
          <a:p>
            <a:pPr>
              <a:lnSpc>
                <a:spcPts val="6000"/>
              </a:lnSpc>
            </a:pPr>
            <a:r>
              <a:rPr lang="en-US" sz="4800" spc="144">
                <a:solidFill>
                  <a:srgbClr val="FFFFFF"/>
                </a:solidFill>
                <a:latin typeface="True Typewriter PolygloTT"/>
              </a:rPr>
              <a:t>Self-Care: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38070">
            <a:off x="8561341" y="572021"/>
            <a:ext cx="5468897" cy="30899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561929">
            <a:off x="8703496" y="3052386"/>
            <a:ext cx="6204503" cy="22025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t="40602"/>
          <a:stretch>
            <a:fillRect/>
          </a:stretch>
        </p:blipFill>
        <p:spPr>
          <a:xfrm rot="-238070">
            <a:off x="8948311" y="1449464"/>
            <a:ext cx="6946404" cy="31151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429866">
            <a:off x="9237190" y="2178578"/>
            <a:ext cx="6354927" cy="14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5419">
                <a:solidFill>
                  <a:srgbClr val="6D615D"/>
                </a:solidFill>
                <a:latin typeface="True Typewriter PolygloTT Bold"/>
              </a:rPr>
              <a:t>Connect with family, friends, &amp; coworkers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12846" y="5697672"/>
            <a:ext cx="7431782" cy="356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Call or video chat to say hello, share a laugh, and provide support to one another with kindness and compassion</a:t>
            </a:r>
          </a:p>
          <a:p>
            <a:pPr>
              <a:lnSpc>
                <a:spcPts val="3999"/>
              </a:lnSpc>
            </a:pPr>
            <a:endParaRPr lang="en-US" sz="4050" spc="121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499"/>
              </a:lnSpc>
            </a:pPr>
            <a:r>
              <a:rPr lang="en-US" sz="2799" spc="83">
                <a:solidFill>
                  <a:srgbClr val="FFFFFF"/>
                </a:solidFill>
                <a:latin typeface="True Typewriter PolygloTT"/>
              </a:rPr>
              <a:t>Learn more on sfhss.org/well-being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12754">
            <a:off x="510678" y="641802"/>
            <a:ext cx="3940360" cy="47761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782" r="1564"/>
          <a:stretch>
            <a:fillRect/>
          </a:stretch>
        </p:blipFill>
        <p:spPr>
          <a:xfrm rot="-308593">
            <a:off x="623528" y="972596"/>
            <a:ext cx="3600938" cy="34779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07498">
            <a:off x="9399222" y="540469"/>
            <a:ext cx="5468897" cy="30899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392501">
            <a:off x="9152187" y="3080230"/>
            <a:ext cx="6204503" cy="2202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t="40602"/>
          <a:stretch>
            <a:fillRect/>
          </a:stretch>
        </p:blipFill>
        <p:spPr>
          <a:xfrm rot="407498">
            <a:off x="9600243" y="1612421"/>
            <a:ext cx="6946404" cy="31151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21" t="2381" r="21"/>
          <a:stretch>
            <a:fillRect/>
          </a:stretch>
        </p:blipFill>
        <p:spPr>
          <a:xfrm rot="-6077795">
            <a:off x="3557537" y="2571954"/>
            <a:ext cx="4670985" cy="71837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t="4632" b="4632"/>
          <a:stretch>
            <a:fillRect/>
          </a:stretch>
        </p:blipFill>
        <p:spPr>
          <a:xfrm rot="-675729">
            <a:off x="2552973" y="4145891"/>
            <a:ext cx="6677101" cy="403649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5702">
            <a:off x="9911419" y="2342332"/>
            <a:ext cx="6354927" cy="14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5419">
                <a:solidFill>
                  <a:srgbClr val="6D615D"/>
                </a:solidFill>
                <a:latin typeface="True Typewriter PolygloTT"/>
              </a:rPr>
              <a:t>Think of 3 things you're grateful for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08294" y="1466315"/>
            <a:ext cx="3321910" cy="156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800" spc="144">
                <a:solidFill>
                  <a:srgbClr val="FFFFFF"/>
                </a:solidFill>
                <a:latin typeface="True Typewriter PolygloTT"/>
              </a:rPr>
              <a:t>Practice </a:t>
            </a:r>
          </a:p>
          <a:p>
            <a:pPr>
              <a:lnSpc>
                <a:spcPts val="6000"/>
              </a:lnSpc>
            </a:pPr>
            <a:r>
              <a:rPr lang="en-US" sz="4800" spc="144">
                <a:solidFill>
                  <a:srgbClr val="FFFFFF"/>
                </a:solidFill>
                <a:latin typeface="True Typewriter PolygloTT"/>
              </a:rPr>
              <a:t>Self-Care: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87953" y="5711731"/>
            <a:ext cx="6933553" cy="356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2"/>
              </a:lnSpc>
            </a:pPr>
            <a:r>
              <a:rPr lang="en-US" sz="4050" spc="121">
                <a:solidFill>
                  <a:srgbClr val="FFFFFF"/>
                </a:solidFill>
                <a:latin typeface="True Typewriter PolygloTT"/>
              </a:rPr>
              <a:t>Take a minute to remind yourself of what or whom you're thankful for and why your're thankful for all 3!</a:t>
            </a:r>
          </a:p>
          <a:p>
            <a:pPr>
              <a:lnSpc>
                <a:spcPts val="3999"/>
              </a:lnSpc>
            </a:pPr>
            <a:endParaRPr lang="en-US" sz="4050" spc="121">
              <a:solidFill>
                <a:srgbClr val="FFFFFF"/>
              </a:solidFill>
              <a:latin typeface="True Typewriter PolygloTT"/>
            </a:endParaRPr>
          </a:p>
          <a:p>
            <a:pPr>
              <a:lnSpc>
                <a:spcPts val="3499"/>
              </a:lnSpc>
            </a:pPr>
            <a:r>
              <a:rPr lang="en-US" sz="2799" spc="83">
                <a:solidFill>
                  <a:srgbClr val="FFFFFF"/>
                </a:solidFill>
                <a:latin typeface="True Typewriter PolygloTT"/>
              </a:rPr>
              <a:t>Learn more on sfhss.org/well-being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38010" y="2435401"/>
            <a:ext cx="4911070" cy="2774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381"/>
          <a:stretch>
            <a:fillRect/>
          </a:stretch>
        </p:blipFill>
        <p:spPr>
          <a:xfrm rot="-4519137">
            <a:off x="9791493" y="619204"/>
            <a:ext cx="5972754" cy="91819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12542"/>
          <a:stretch>
            <a:fillRect/>
          </a:stretch>
        </p:blipFill>
        <p:spPr>
          <a:xfrm rot="882928">
            <a:off x="8575748" y="2497016"/>
            <a:ext cx="7619166" cy="51614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1421327" y="5210156"/>
            <a:ext cx="5571644" cy="1977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t="40602"/>
          <a:stretch>
            <a:fillRect/>
          </a:stretch>
        </p:blipFill>
        <p:spPr>
          <a:xfrm>
            <a:off x="2303059" y="3625157"/>
            <a:ext cx="6237872" cy="279738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2490037" y="4134816"/>
            <a:ext cx="5866408" cy="163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sz="4302">
                <a:solidFill>
                  <a:srgbClr val="6D615D"/>
                </a:solidFill>
                <a:latin typeface="True Typewriter PolygloTT"/>
              </a:rPr>
              <a:t>You are doing great work, in a time of </a:t>
            </a:r>
          </a:p>
          <a:p>
            <a:pPr algn="ctr">
              <a:lnSpc>
                <a:spcPts val="4087"/>
              </a:lnSpc>
            </a:pPr>
            <a:r>
              <a:rPr lang="en-US" sz="4302">
                <a:solidFill>
                  <a:srgbClr val="6D615D"/>
                </a:solidFill>
                <a:latin typeface="True Typewriter PolygloTT"/>
              </a:rPr>
              <a:t>great need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996">
            <a:off x="8564809" y="7465488"/>
            <a:ext cx="4678572" cy="2152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996">
            <a:off x="12097456" y="976149"/>
            <a:ext cx="4678572" cy="21521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38010" y="2435401"/>
            <a:ext cx="4911070" cy="2774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381"/>
          <a:stretch>
            <a:fillRect/>
          </a:stretch>
        </p:blipFill>
        <p:spPr>
          <a:xfrm rot="-4519137">
            <a:off x="9791493" y="619204"/>
            <a:ext cx="5972754" cy="91819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9964"/>
          <a:stretch>
            <a:fillRect/>
          </a:stretch>
        </p:blipFill>
        <p:spPr>
          <a:xfrm rot="882928">
            <a:off x="8575748" y="2497016"/>
            <a:ext cx="7619166" cy="51614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1421327" y="5210156"/>
            <a:ext cx="5571644" cy="1977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t="40602"/>
          <a:stretch>
            <a:fillRect/>
          </a:stretch>
        </p:blipFill>
        <p:spPr>
          <a:xfrm>
            <a:off x="2303059" y="3625157"/>
            <a:ext cx="6237872" cy="27973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996">
            <a:off x="8564809" y="7465488"/>
            <a:ext cx="4678572" cy="21521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97642">
            <a:off x="12570085" y="788986"/>
            <a:ext cx="4678572" cy="21521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191796">
            <a:off x="2490037" y="4392297"/>
            <a:ext cx="5866408" cy="1118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sz="4302">
                <a:solidFill>
                  <a:srgbClr val="6D615D"/>
                </a:solidFill>
                <a:latin typeface="True Typewriter PolygloTT"/>
              </a:rPr>
              <a:t>We're all in this together</a:t>
            </a:r>
          </a:p>
        </p:txBody>
      </p:sp>
      <p:sp>
        <p:nvSpPr>
          <p:cNvPr id="10" name="TextBox 10"/>
          <p:cNvSpPr txBox="1"/>
          <p:nvPr/>
        </p:nvSpPr>
        <p:spPr>
          <a:xfrm rot="-153795">
            <a:off x="1241879" y="1604177"/>
            <a:ext cx="6326173" cy="69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2"/>
              </a:lnSpc>
            </a:pPr>
            <a:r>
              <a:rPr lang="en-US" sz="4049" spc="121">
                <a:solidFill>
                  <a:srgbClr val="FFFFFF"/>
                </a:solidFill>
                <a:latin typeface="True Typewriter PolygloTT"/>
              </a:rPr>
              <a:t>Remind Yourself: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592" b="135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38010" y="2435401"/>
            <a:ext cx="4911070" cy="277475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449784">
            <a:off x="8150990" y="362532"/>
            <a:ext cx="7662199" cy="9641526"/>
            <a:chOff x="0" y="0"/>
            <a:chExt cx="10216266" cy="128553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2381"/>
            <a:stretch>
              <a:fillRect/>
            </a:stretch>
          </p:blipFill>
          <p:spPr>
            <a:xfrm rot="997392">
              <a:off x="1454225" y="810539"/>
              <a:ext cx="7307815" cy="112342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6010" r="8792"/>
            <a:stretch>
              <a:fillRect/>
            </a:stretch>
          </p:blipFill>
          <p:spPr>
            <a:xfrm rot="1016183">
              <a:off x="2055978" y="1508127"/>
              <a:ext cx="6502497" cy="8722587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1421327" y="5210156"/>
            <a:ext cx="5571644" cy="19779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40602"/>
          <a:stretch>
            <a:fillRect/>
          </a:stretch>
        </p:blipFill>
        <p:spPr>
          <a:xfrm>
            <a:off x="2303059" y="3625157"/>
            <a:ext cx="6237872" cy="27973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191796">
            <a:off x="2490037" y="4392297"/>
            <a:ext cx="5866408" cy="1118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sz="4302">
                <a:solidFill>
                  <a:srgbClr val="6D615D"/>
                </a:solidFill>
                <a:latin typeface="True Typewriter PolygloTT"/>
              </a:rPr>
              <a:t>Celebrate small wins as BIG victories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934842">
            <a:off x="13047585" y="542617"/>
            <a:ext cx="3692915" cy="16987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945426">
            <a:off x="7160681" y="7985694"/>
            <a:ext cx="3840426" cy="17665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8868992"/>
            <a:ext cx="3458557" cy="14180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642</Words>
  <Application>Microsoft Office PowerPoint</Application>
  <PresentationFormat>Custom</PresentationFormat>
  <Paragraphs>110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True Typewriter PolygloTT</vt:lpstr>
      <vt:lpstr>Calibri</vt:lpstr>
      <vt:lpstr>True Typewriter PolygloTT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SFHSS Brand: DPH Visual Mgt: COVID Response</dc:title>
  <dc:creator>Ocampo, Lisa (HSS)</dc:creator>
  <cp:lastModifiedBy>Ocampo, Lisa (HSS)</cp:lastModifiedBy>
  <cp:revision>5</cp:revision>
  <dcterms:created xsi:type="dcterms:W3CDTF">2006-08-16T00:00:00Z</dcterms:created>
  <dcterms:modified xsi:type="dcterms:W3CDTF">2020-05-21T22:54:18Z</dcterms:modified>
  <dc:identifier>DAD4g6JEml4</dc:identifier>
</cp:coreProperties>
</file>