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66" r:id="rId2"/>
  </p:sldIdLst>
  <p:sldSz cx="9144000" cy="6858000" type="screen4x3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880" userDrawn="1">
          <p15:clr>
            <a:srgbClr val="A4A3A4"/>
          </p15:clr>
        </p15:guide>
        <p15:guide id="3" orient="horz" pos="33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10" clrIdx="0">
    <p:extLst>
      <p:ext uri="{19B8F6BF-5375-455C-9EA6-DF929625EA0E}">
        <p15:presenceInfo xmlns:p15="http://schemas.microsoft.com/office/powerpoint/2012/main" userId="Microsoft Office User" providerId="None"/>
      </p:ext>
    </p:extLst>
  </p:cmAuthor>
  <p:cmAuthor id="2" name="Liisa Turan-Walters" initials="LT" lastIdx="1" clrIdx="1">
    <p:extLst>
      <p:ext uri="{19B8F6BF-5375-455C-9EA6-DF929625EA0E}">
        <p15:presenceInfo xmlns:p15="http://schemas.microsoft.com/office/powerpoint/2012/main" userId="S::liituran@publicisgroupe.net::e3a04ddb-12ea-4799-8db6-07d4ec8fe7d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BEB"/>
    <a:srgbClr val="FFFFFF"/>
    <a:srgbClr val="FFB38F"/>
    <a:srgbClr val="CC6528"/>
    <a:srgbClr val="FFE1D2"/>
    <a:srgbClr val="FDB392"/>
    <a:srgbClr val="FDF1CC"/>
    <a:srgbClr val="F8DA85"/>
    <a:srgbClr val="FAE19D"/>
    <a:srgbClr val="F9DB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763"/>
  </p:normalViewPr>
  <p:slideViewPr>
    <p:cSldViewPr snapToGrid="0" snapToObjects="1">
      <p:cViewPr varScale="1">
        <p:scale>
          <a:sx n="67" d="100"/>
          <a:sy n="67" d="100"/>
        </p:scale>
        <p:origin x="1284" y="48"/>
      </p:cViewPr>
      <p:guideLst>
        <p:guide pos="2880"/>
        <p:guide orient="horz" pos="337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4" d="100"/>
          <a:sy n="84" d="100"/>
        </p:scale>
        <p:origin x="319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FB46805-6D58-40DB-BDB3-94366D66014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26C7D6-4560-4E46-B697-B4572F23770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81DAF-1EFB-48B3-B198-4E2D6EF7D153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0F48C7-F5C9-487A-A7F1-5C497A11B3A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0DF1CA-DEF8-488E-812E-E13FD6F21D4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9A3A6E-334A-406E-9E2D-56A6BBB35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2804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820659-73FB-BE45-9A42-B7FACADC836D}" type="datetimeFigureOut">
              <a:rPr lang="en-US" smtClean="0"/>
              <a:t>9/29/2020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0177F8-3717-E441-ABD5-E9CC1E0ED1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601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0177F8-3717-E441-ABD5-E9CC1E0ED10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884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8C0DD54-8F3E-3141-9EFA-297A3BB9A28B}"/>
              </a:ext>
            </a:extLst>
          </p:cNvPr>
          <p:cNvSpPr/>
          <p:nvPr userDrawn="1"/>
        </p:nvSpPr>
        <p:spPr>
          <a:xfrm>
            <a:off x="370249" y="6083710"/>
            <a:ext cx="8347421" cy="7742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65152D-294A-CB4D-A24A-4F357E1ABC0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08381" y="901700"/>
            <a:ext cx="6227505" cy="2103967"/>
          </a:xfrm>
        </p:spPr>
        <p:txBody>
          <a:bodyPr anchor="b">
            <a:noAutofit/>
          </a:bodyPr>
          <a:lstStyle>
            <a:lvl1pPr algn="l">
              <a:defRPr sz="3800" spc="0" baseline="0"/>
            </a:lvl1pPr>
          </a:lstStyle>
          <a:p>
            <a:r>
              <a:rPr lang="en-US" dirty="0"/>
              <a:t>Title slide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BACBDA-5A3D-3241-B917-E2149A7F08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8381" y="2991201"/>
            <a:ext cx="6227505" cy="943488"/>
          </a:xfrm>
        </p:spPr>
        <p:txBody>
          <a:bodyPr>
            <a:noAutofit/>
          </a:bodyPr>
          <a:lstStyle>
            <a:lvl1pPr marL="0" indent="0" algn="l">
              <a:buNone/>
              <a:defRPr sz="1500">
                <a:solidFill>
                  <a:schemeClr val="accent1"/>
                </a:solidFill>
              </a:defRPr>
            </a:lvl1pPr>
            <a:lvl2pPr marL="342875" indent="0" algn="ctr">
              <a:buNone/>
              <a:defRPr sz="1500"/>
            </a:lvl2pPr>
            <a:lvl3pPr marL="685750" indent="0" algn="ctr">
              <a:buNone/>
              <a:defRPr sz="1351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2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3B0FA5-CAA8-F144-AA63-57A5866F638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70249" y="6083710"/>
            <a:ext cx="2257425" cy="270245"/>
          </a:xfrm>
        </p:spPr>
        <p:txBody>
          <a:bodyPr/>
          <a:lstStyle>
            <a:lvl1pPr marL="0" indent="0">
              <a:buNone/>
              <a:defRPr sz="1000" b="0"/>
            </a:lvl1pPr>
            <a:lvl2pPr marL="88894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23C6F1CA-06DE-4D4F-91AB-CF20E1662D1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55751" y="5838127"/>
            <a:ext cx="1161919" cy="402336"/>
          </a:xfrm>
          <a:prstGeom prst="rect">
            <a:avLst/>
          </a:prstGeom>
        </p:spPr>
      </p:pic>
      <p:sp>
        <p:nvSpPr>
          <p:cNvPr id="13" name="Graphic 12">
            <a:extLst>
              <a:ext uri="{FF2B5EF4-FFF2-40B4-BE49-F238E27FC236}">
                <a16:creationId xmlns:a16="http://schemas.microsoft.com/office/drawing/2014/main" id="{F48DA01A-AF3F-464D-A28D-5DDE2590BDE3}"/>
              </a:ext>
            </a:extLst>
          </p:cNvPr>
          <p:cNvSpPr/>
          <p:nvPr userDrawn="1"/>
        </p:nvSpPr>
        <p:spPr>
          <a:xfrm>
            <a:off x="-130970" y="2859965"/>
            <a:ext cx="9437787" cy="2360815"/>
          </a:xfrm>
          <a:custGeom>
            <a:avLst/>
            <a:gdLst>
              <a:gd name="connsiteX0" fmla="*/ 8993344 w 9145560"/>
              <a:gd name="connsiteY0" fmla="*/ 936683 h 2287716"/>
              <a:gd name="connsiteX1" fmla="*/ 8092257 w 9145560"/>
              <a:gd name="connsiteY1" fmla="*/ 1414914 h 2287716"/>
              <a:gd name="connsiteX2" fmla="*/ 6750310 w 9145560"/>
              <a:gd name="connsiteY2" fmla="*/ 1526345 h 2287716"/>
              <a:gd name="connsiteX3" fmla="*/ 8072334 w 9145560"/>
              <a:gd name="connsiteY3" fmla="*/ 1300735 h 2287716"/>
              <a:gd name="connsiteX4" fmla="*/ 9023916 w 9145560"/>
              <a:gd name="connsiteY4" fmla="*/ 748156 h 2287716"/>
              <a:gd name="connsiteX5" fmla="*/ 9145561 w 9145560"/>
              <a:gd name="connsiteY5" fmla="*/ 0 h 2287716"/>
              <a:gd name="connsiteX6" fmla="*/ 8683770 w 9145560"/>
              <a:gd name="connsiteY6" fmla="*/ 323215 h 2287716"/>
              <a:gd name="connsiteX7" fmla="*/ 7533977 w 9145560"/>
              <a:gd name="connsiteY7" fmla="*/ 1127133 h 2287716"/>
              <a:gd name="connsiteX8" fmla="*/ 6412001 w 9145560"/>
              <a:gd name="connsiteY8" fmla="*/ 1279218 h 2287716"/>
              <a:gd name="connsiteX9" fmla="*/ 7570424 w 9145560"/>
              <a:gd name="connsiteY9" fmla="*/ 1235085 h 2287716"/>
              <a:gd name="connsiteX10" fmla="*/ 9114897 w 9145560"/>
              <a:gd name="connsiteY10" fmla="*/ 186970 h 2287716"/>
              <a:gd name="connsiteX11" fmla="*/ 6605989 w 9145560"/>
              <a:gd name="connsiteY11" fmla="*/ 1411709 h 2287716"/>
              <a:gd name="connsiteX12" fmla="*/ 7862922 w 9145560"/>
              <a:gd name="connsiteY12" fmla="*/ 1302933 h 2287716"/>
              <a:gd name="connsiteX13" fmla="*/ 9054212 w 9145560"/>
              <a:gd name="connsiteY13" fmla="*/ 561278 h 2287716"/>
              <a:gd name="connsiteX14" fmla="*/ 9084601 w 9145560"/>
              <a:gd name="connsiteY14" fmla="*/ 374216 h 2287716"/>
              <a:gd name="connsiteX15" fmla="*/ 7806002 w 9145560"/>
              <a:gd name="connsiteY15" fmla="*/ 1206518 h 2287716"/>
              <a:gd name="connsiteX16" fmla="*/ 6605989 w 9145560"/>
              <a:gd name="connsiteY16" fmla="*/ 1411709 h 2287716"/>
              <a:gd name="connsiteX17" fmla="*/ 6412001 w 9145560"/>
              <a:gd name="connsiteY17" fmla="*/ 1279218 h 2287716"/>
              <a:gd name="connsiteX18" fmla="*/ 4715219 w 9145560"/>
              <a:gd name="connsiteY18" fmla="*/ 1183902 h 2287716"/>
              <a:gd name="connsiteX19" fmla="*/ 3445434 w 9145560"/>
              <a:gd name="connsiteY19" fmla="*/ 1895433 h 2287716"/>
              <a:gd name="connsiteX20" fmla="*/ 2453916 w 9145560"/>
              <a:gd name="connsiteY20" fmla="*/ 2041018 h 2287716"/>
              <a:gd name="connsiteX21" fmla="*/ 3063975 w 9145560"/>
              <a:gd name="connsiteY21" fmla="*/ 2282101 h 2287716"/>
              <a:gd name="connsiteX22" fmla="*/ 3953587 w 9145560"/>
              <a:gd name="connsiteY22" fmla="*/ 2109415 h 2287716"/>
              <a:gd name="connsiteX23" fmla="*/ 5226035 w 9145560"/>
              <a:gd name="connsiteY23" fmla="*/ 1449433 h 2287716"/>
              <a:gd name="connsiteX24" fmla="*/ 6412001 w 9145560"/>
              <a:gd name="connsiteY24" fmla="*/ 1279401 h 2287716"/>
              <a:gd name="connsiteX25" fmla="*/ 0 w 9145560"/>
              <a:gd name="connsiteY25" fmla="*/ 1432311 h 2287716"/>
              <a:gd name="connsiteX26" fmla="*/ 2454099 w 9145560"/>
              <a:gd name="connsiteY26" fmla="*/ 2041018 h 2287716"/>
              <a:gd name="connsiteX27" fmla="*/ 22493 w 9145560"/>
              <a:gd name="connsiteY27" fmla="*/ 1293777 h 2287716"/>
              <a:gd name="connsiteX28" fmla="*/ 45904 w 9145560"/>
              <a:gd name="connsiteY28" fmla="*/ 1149108 h 2287716"/>
              <a:gd name="connsiteX29" fmla="*/ 2393690 w 9145560"/>
              <a:gd name="connsiteY29" fmla="*/ 1995511 h 2287716"/>
              <a:gd name="connsiteX30" fmla="*/ 68855 w 9145560"/>
              <a:gd name="connsiteY30" fmla="*/ 1007553 h 2287716"/>
              <a:gd name="connsiteX31" fmla="*/ 2348062 w 9145560"/>
              <a:gd name="connsiteY31" fmla="*/ 1944328 h 2287716"/>
              <a:gd name="connsiteX32" fmla="*/ 114759 w 9145560"/>
              <a:gd name="connsiteY32" fmla="*/ 724350 h 2287716"/>
              <a:gd name="connsiteX33" fmla="*/ 91807 w 9145560"/>
              <a:gd name="connsiteY33" fmla="*/ 865906 h 2287716"/>
              <a:gd name="connsiteX34" fmla="*/ 2348062 w 9145560"/>
              <a:gd name="connsiteY34" fmla="*/ 1944328 h 2287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9145560" h="2287716">
                <a:moveTo>
                  <a:pt x="8993344" y="936683"/>
                </a:moveTo>
                <a:lnTo>
                  <a:pt x="8092257" y="1414914"/>
                </a:lnTo>
                <a:cubicBezTo>
                  <a:pt x="7485778" y="1704709"/>
                  <a:pt x="7141868" y="1749941"/>
                  <a:pt x="6750310" y="1526345"/>
                </a:cubicBezTo>
                <a:cubicBezTo>
                  <a:pt x="7206960" y="1691982"/>
                  <a:pt x="7597140" y="1553082"/>
                  <a:pt x="8072334" y="1300735"/>
                </a:cubicBezTo>
                <a:lnTo>
                  <a:pt x="9023916" y="748156"/>
                </a:lnTo>
                <a:moveTo>
                  <a:pt x="9145561" y="0"/>
                </a:moveTo>
                <a:lnTo>
                  <a:pt x="8683770" y="323215"/>
                </a:lnTo>
                <a:lnTo>
                  <a:pt x="7533977" y="1127133"/>
                </a:lnTo>
                <a:cubicBezTo>
                  <a:pt x="7210357" y="1349721"/>
                  <a:pt x="6792634" y="1436889"/>
                  <a:pt x="6412001" y="1279218"/>
                </a:cubicBezTo>
                <a:cubicBezTo>
                  <a:pt x="6967801" y="1583114"/>
                  <a:pt x="7418759" y="1315202"/>
                  <a:pt x="7570424" y="1235085"/>
                </a:cubicBezTo>
                <a:cubicBezTo>
                  <a:pt x="7722090" y="1154968"/>
                  <a:pt x="9114897" y="186970"/>
                  <a:pt x="9114897" y="186970"/>
                </a:cubicBezTo>
                <a:close/>
                <a:moveTo>
                  <a:pt x="6605989" y="1411709"/>
                </a:moveTo>
                <a:cubicBezTo>
                  <a:pt x="7020224" y="1651786"/>
                  <a:pt x="7487339" y="1528817"/>
                  <a:pt x="7862922" y="1302933"/>
                </a:cubicBezTo>
                <a:lnTo>
                  <a:pt x="9054212" y="561278"/>
                </a:lnTo>
                <a:lnTo>
                  <a:pt x="9084601" y="374216"/>
                </a:lnTo>
                <a:cubicBezTo>
                  <a:pt x="9084601" y="374216"/>
                  <a:pt x="7939581" y="1113674"/>
                  <a:pt x="7806002" y="1206518"/>
                </a:cubicBezTo>
                <a:cubicBezTo>
                  <a:pt x="7363583" y="1513527"/>
                  <a:pt x="6933007" y="1515907"/>
                  <a:pt x="6605989" y="1411709"/>
                </a:cubicBezTo>
                <a:close/>
                <a:moveTo>
                  <a:pt x="6412001" y="1279218"/>
                </a:moveTo>
                <a:cubicBezTo>
                  <a:pt x="5946906" y="842466"/>
                  <a:pt x="5150937" y="948312"/>
                  <a:pt x="4715219" y="1183902"/>
                </a:cubicBezTo>
                <a:lnTo>
                  <a:pt x="3445434" y="1895433"/>
                </a:lnTo>
                <a:cubicBezTo>
                  <a:pt x="3144857" y="2034974"/>
                  <a:pt x="2923877" y="2093391"/>
                  <a:pt x="2453916" y="2041018"/>
                </a:cubicBezTo>
                <a:cubicBezTo>
                  <a:pt x="2638723" y="2173783"/>
                  <a:pt x="2830325" y="2262049"/>
                  <a:pt x="3063975" y="2282101"/>
                </a:cubicBezTo>
                <a:cubicBezTo>
                  <a:pt x="3342793" y="2306091"/>
                  <a:pt x="3645206" y="2254083"/>
                  <a:pt x="3953587" y="2109415"/>
                </a:cubicBezTo>
                <a:lnTo>
                  <a:pt x="5226035" y="1449433"/>
                </a:lnTo>
                <a:cubicBezTo>
                  <a:pt x="5627325" y="1197911"/>
                  <a:pt x="6137497" y="1170534"/>
                  <a:pt x="6412001" y="1279401"/>
                </a:cubicBezTo>
                <a:moveTo>
                  <a:pt x="0" y="1432311"/>
                </a:moveTo>
                <a:cubicBezTo>
                  <a:pt x="943687" y="1364371"/>
                  <a:pt x="1629854" y="1962732"/>
                  <a:pt x="2454099" y="2041018"/>
                </a:cubicBezTo>
                <a:cubicBezTo>
                  <a:pt x="1684938" y="1878860"/>
                  <a:pt x="985459" y="1251567"/>
                  <a:pt x="22493" y="1293777"/>
                </a:cubicBezTo>
                <a:close/>
                <a:moveTo>
                  <a:pt x="45904" y="1149108"/>
                </a:moveTo>
                <a:cubicBezTo>
                  <a:pt x="1092506" y="1180056"/>
                  <a:pt x="1841929" y="1858351"/>
                  <a:pt x="2393690" y="1995511"/>
                </a:cubicBezTo>
                <a:cubicBezTo>
                  <a:pt x="1808694" y="1759280"/>
                  <a:pt x="1383810" y="1107356"/>
                  <a:pt x="68855" y="1007553"/>
                </a:cubicBezTo>
                <a:close/>
                <a:moveTo>
                  <a:pt x="2348062" y="1944328"/>
                </a:moveTo>
                <a:cubicBezTo>
                  <a:pt x="1820813" y="1565626"/>
                  <a:pt x="1429530" y="824153"/>
                  <a:pt x="114759" y="724350"/>
                </a:cubicBezTo>
                <a:lnTo>
                  <a:pt x="91807" y="865906"/>
                </a:lnTo>
                <a:cubicBezTo>
                  <a:pt x="1406211" y="965709"/>
                  <a:pt x="1769676" y="1666161"/>
                  <a:pt x="2348062" y="1944328"/>
                </a:cubicBezTo>
                <a:close/>
              </a:path>
            </a:pathLst>
          </a:custGeom>
          <a:solidFill>
            <a:srgbClr val="002677"/>
          </a:solidFill>
          <a:ln w="9181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dirty="0"/>
              <a:t>  </a:t>
            </a:r>
          </a:p>
        </p:txBody>
      </p:sp>
      <p:sp>
        <p:nvSpPr>
          <p:cNvPr id="15" name="Graphic 8">
            <a:extLst>
              <a:ext uri="{FF2B5EF4-FFF2-40B4-BE49-F238E27FC236}">
                <a16:creationId xmlns:a16="http://schemas.microsoft.com/office/drawing/2014/main" id="{526EA6DD-7353-744A-AD84-B2E27B6572D5}"/>
              </a:ext>
            </a:extLst>
          </p:cNvPr>
          <p:cNvSpPr/>
          <p:nvPr userDrawn="1"/>
        </p:nvSpPr>
        <p:spPr>
          <a:xfrm>
            <a:off x="457200" y="457200"/>
            <a:ext cx="460213" cy="802827"/>
          </a:xfrm>
          <a:custGeom>
            <a:avLst/>
            <a:gdLst>
              <a:gd name="connsiteX0" fmla="*/ 127837 w 460213"/>
              <a:gd name="connsiteY0" fmla="*/ 766124 h 802827"/>
              <a:gd name="connsiteX1" fmla="*/ 127837 w 460213"/>
              <a:gd name="connsiteY1" fmla="*/ 766124 h 802827"/>
              <a:gd name="connsiteX2" fmla="*/ 208268 w 460213"/>
              <a:gd name="connsiteY2" fmla="*/ 779518 h 802827"/>
              <a:gd name="connsiteX3" fmla="*/ 413872 w 460213"/>
              <a:gd name="connsiteY3" fmla="*/ 522893 h 802827"/>
              <a:gd name="connsiteX4" fmla="*/ 413872 w 460213"/>
              <a:gd name="connsiteY4" fmla="*/ 21966 h 802827"/>
              <a:gd name="connsiteX5" fmla="*/ 460213 w 460213"/>
              <a:gd name="connsiteY5" fmla="*/ 0 h 802827"/>
              <a:gd name="connsiteX6" fmla="*/ 460213 w 460213"/>
              <a:gd name="connsiteY6" fmla="*/ 531733 h 802827"/>
              <a:gd name="connsiteX7" fmla="*/ 247684 w 460213"/>
              <a:gd name="connsiteY7" fmla="*/ 802823 h 802827"/>
              <a:gd name="connsiteX8" fmla="*/ 127837 w 460213"/>
              <a:gd name="connsiteY8" fmla="*/ 766124 h 802827"/>
              <a:gd name="connsiteX9" fmla="*/ 75104 w 460213"/>
              <a:gd name="connsiteY9" fmla="*/ 715228 h 802827"/>
              <a:gd name="connsiteX10" fmla="*/ 75104 w 460213"/>
              <a:gd name="connsiteY10" fmla="*/ 715228 h 802827"/>
              <a:gd name="connsiteX11" fmla="*/ 155535 w 460213"/>
              <a:gd name="connsiteY11" fmla="*/ 730765 h 802827"/>
              <a:gd name="connsiteX12" fmla="*/ 325452 w 460213"/>
              <a:gd name="connsiteY12" fmla="*/ 521286 h 802827"/>
              <a:gd name="connsiteX13" fmla="*/ 325452 w 460213"/>
              <a:gd name="connsiteY13" fmla="*/ 60540 h 802827"/>
              <a:gd name="connsiteX14" fmla="*/ 370727 w 460213"/>
              <a:gd name="connsiteY14" fmla="*/ 39110 h 802827"/>
              <a:gd name="connsiteX15" fmla="*/ 370727 w 460213"/>
              <a:gd name="connsiteY15" fmla="*/ 525036 h 802827"/>
              <a:gd name="connsiteX16" fmla="*/ 187494 w 460213"/>
              <a:gd name="connsiteY16" fmla="*/ 754874 h 802827"/>
              <a:gd name="connsiteX17" fmla="*/ 75104 w 460213"/>
              <a:gd name="connsiteY17" fmla="*/ 715228 h 802827"/>
              <a:gd name="connsiteX18" fmla="*/ 43145 w 460213"/>
              <a:gd name="connsiteY18" fmla="*/ 669689 h 802827"/>
              <a:gd name="connsiteX19" fmla="*/ 43145 w 460213"/>
              <a:gd name="connsiteY19" fmla="*/ 669689 h 802827"/>
              <a:gd name="connsiteX20" fmla="*/ 110259 w 460213"/>
              <a:gd name="connsiteY20" fmla="*/ 681744 h 802827"/>
              <a:gd name="connsiteX21" fmla="*/ 238096 w 460213"/>
              <a:gd name="connsiteY21" fmla="*/ 523697 h 802827"/>
              <a:gd name="connsiteX22" fmla="*/ 238096 w 460213"/>
              <a:gd name="connsiteY22" fmla="*/ 99114 h 802827"/>
              <a:gd name="connsiteX23" fmla="*/ 282839 w 460213"/>
              <a:gd name="connsiteY23" fmla="*/ 77684 h 802827"/>
              <a:gd name="connsiteX24" fmla="*/ 282839 w 460213"/>
              <a:gd name="connsiteY24" fmla="*/ 517000 h 802827"/>
              <a:gd name="connsiteX25" fmla="*/ 140354 w 460213"/>
              <a:gd name="connsiteY25" fmla="*/ 703977 h 802827"/>
              <a:gd name="connsiteX26" fmla="*/ 43145 w 460213"/>
              <a:gd name="connsiteY26" fmla="*/ 669689 h 802827"/>
              <a:gd name="connsiteX27" fmla="*/ 196549 w 460213"/>
              <a:gd name="connsiteY27" fmla="*/ 535751 h 802827"/>
              <a:gd name="connsiteX28" fmla="*/ 196549 w 460213"/>
              <a:gd name="connsiteY28" fmla="*/ 116526 h 802827"/>
              <a:gd name="connsiteX29" fmla="*/ 0 w 460213"/>
              <a:gd name="connsiteY29" fmla="*/ 205729 h 802827"/>
              <a:gd name="connsiteX30" fmla="*/ 0 w 460213"/>
              <a:gd name="connsiteY30" fmla="*/ 545931 h 802827"/>
              <a:gd name="connsiteX31" fmla="*/ 100672 w 460213"/>
              <a:gd name="connsiteY31" fmla="*/ 654420 h 802827"/>
              <a:gd name="connsiteX32" fmla="*/ 196549 w 460213"/>
              <a:gd name="connsiteY32" fmla="*/ 535751 h 802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60213" h="802827">
                <a:moveTo>
                  <a:pt x="127837" y="766124"/>
                </a:moveTo>
                <a:lnTo>
                  <a:pt x="127837" y="766124"/>
                </a:lnTo>
                <a:cubicBezTo>
                  <a:pt x="153138" y="774696"/>
                  <a:pt x="179771" y="779518"/>
                  <a:pt x="208268" y="779518"/>
                </a:cubicBezTo>
                <a:cubicBezTo>
                  <a:pt x="329447" y="779518"/>
                  <a:pt x="413872" y="691119"/>
                  <a:pt x="413872" y="522893"/>
                </a:cubicBezTo>
                <a:lnTo>
                  <a:pt x="413872" y="21966"/>
                </a:lnTo>
                <a:lnTo>
                  <a:pt x="460213" y="0"/>
                </a:lnTo>
                <a:lnTo>
                  <a:pt x="460213" y="531733"/>
                </a:lnTo>
                <a:cubicBezTo>
                  <a:pt x="460213" y="703174"/>
                  <a:pt x="372325" y="802823"/>
                  <a:pt x="247684" y="802823"/>
                </a:cubicBezTo>
                <a:cubicBezTo>
                  <a:pt x="204539" y="803091"/>
                  <a:pt x="163791" y="789697"/>
                  <a:pt x="127837" y="766124"/>
                </a:cubicBezTo>
                <a:close/>
                <a:moveTo>
                  <a:pt x="75104" y="715228"/>
                </a:moveTo>
                <a:lnTo>
                  <a:pt x="75104" y="715228"/>
                </a:lnTo>
                <a:cubicBezTo>
                  <a:pt x="103069" y="724604"/>
                  <a:pt x="131033" y="730765"/>
                  <a:pt x="155535" y="730765"/>
                </a:cubicBezTo>
                <a:cubicBezTo>
                  <a:pt x="257272" y="730765"/>
                  <a:pt x="325452" y="666475"/>
                  <a:pt x="325452" y="521286"/>
                </a:cubicBezTo>
                <a:lnTo>
                  <a:pt x="325452" y="60540"/>
                </a:lnTo>
                <a:lnTo>
                  <a:pt x="370727" y="39110"/>
                </a:lnTo>
                <a:lnTo>
                  <a:pt x="370727" y="525036"/>
                </a:lnTo>
                <a:cubicBezTo>
                  <a:pt x="370727" y="677190"/>
                  <a:pt x="294025" y="754874"/>
                  <a:pt x="187494" y="754874"/>
                </a:cubicBezTo>
                <a:cubicBezTo>
                  <a:pt x="148611" y="754874"/>
                  <a:pt x="108661" y="739873"/>
                  <a:pt x="75104" y="715228"/>
                </a:cubicBezTo>
                <a:close/>
                <a:moveTo>
                  <a:pt x="43145" y="669689"/>
                </a:moveTo>
                <a:lnTo>
                  <a:pt x="43145" y="669689"/>
                </a:lnTo>
                <a:cubicBezTo>
                  <a:pt x="67647" y="677190"/>
                  <a:pt x="90551" y="681744"/>
                  <a:pt x="110259" y="681744"/>
                </a:cubicBezTo>
                <a:cubicBezTo>
                  <a:pt x="189625" y="681744"/>
                  <a:pt x="238096" y="638348"/>
                  <a:pt x="238096" y="523697"/>
                </a:cubicBezTo>
                <a:lnTo>
                  <a:pt x="238096" y="99114"/>
                </a:lnTo>
                <a:lnTo>
                  <a:pt x="282839" y="77684"/>
                </a:lnTo>
                <a:lnTo>
                  <a:pt x="282839" y="517000"/>
                </a:lnTo>
                <a:cubicBezTo>
                  <a:pt x="282839" y="645580"/>
                  <a:pt x="224247" y="703977"/>
                  <a:pt x="140354" y="703977"/>
                </a:cubicBezTo>
                <a:cubicBezTo>
                  <a:pt x="105199" y="703977"/>
                  <a:pt x="71908" y="691655"/>
                  <a:pt x="43145" y="669689"/>
                </a:cubicBezTo>
                <a:close/>
                <a:moveTo>
                  <a:pt x="196549" y="535751"/>
                </a:moveTo>
                <a:lnTo>
                  <a:pt x="196549" y="116526"/>
                </a:lnTo>
                <a:lnTo>
                  <a:pt x="0" y="205729"/>
                </a:lnTo>
                <a:lnTo>
                  <a:pt x="0" y="545931"/>
                </a:lnTo>
                <a:cubicBezTo>
                  <a:pt x="0" y="610757"/>
                  <a:pt x="40482" y="654420"/>
                  <a:pt x="100672" y="654420"/>
                </a:cubicBezTo>
                <a:cubicBezTo>
                  <a:pt x="159796" y="654152"/>
                  <a:pt x="196549" y="610221"/>
                  <a:pt x="196549" y="535751"/>
                </a:cubicBezTo>
                <a:close/>
              </a:path>
            </a:pathLst>
          </a:custGeom>
          <a:solidFill>
            <a:srgbClr val="002677"/>
          </a:solidFill>
          <a:ln w="264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842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2-line)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BDA0-AF0E-4BA8-B742-3B9C92A3E6F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C6DFF85B-602D-9846-8AE0-BE3B4117F9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46350" y="6241573"/>
            <a:ext cx="30861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6BCF2EF-1A2E-5644-AD14-82E90D22A6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4904" y="1909238"/>
            <a:ext cx="4023360" cy="4105740"/>
          </a:xfrm>
        </p:spPr>
        <p:txBody>
          <a:bodyPr/>
          <a:lstStyle>
            <a:lvl1pPr marL="114292" indent="-114292"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tabLst/>
              <a:defRPr sz="1400"/>
            </a:lvl1pPr>
            <a:lvl2pPr marL="217473" indent="-90482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400"/>
            </a:lvl2pPr>
            <a:lvl3pPr marL="312715" indent="-88894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200"/>
            </a:lvl3pPr>
            <a:lvl4pPr marL="403195" indent="-76194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100"/>
            </a:lvl4pPr>
            <a:lvl5pPr marL="506374" indent="-84133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05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1107A685-91FA-EF46-BCA6-7D2780198A4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663440" y="1909238"/>
            <a:ext cx="4023360" cy="4105740"/>
          </a:xfrm>
        </p:spPr>
        <p:txBody>
          <a:bodyPr/>
          <a:lstStyle>
            <a:lvl1pPr marL="114292" indent="-114292"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tabLst/>
              <a:defRPr sz="1400"/>
            </a:lvl1pPr>
            <a:lvl2pPr marL="217473" indent="-90482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400"/>
            </a:lvl2pPr>
            <a:lvl3pPr marL="312715" indent="-88894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200"/>
            </a:lvl3pPr>
            <a:lvl4pPr marL="403195" indent="-76194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100"/>
            </a:lvl4pPr>
            <a:lvl5pPr marL="506374" indent="-84133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05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7029EA9-40C9-BA4E-A674-96547D8CB57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4904" y="347472"/>
            <a:ext cx="8311896" cy="1094471"/>
          </a:xfrm>
        </p:spPr>
        <p:txBody>
          <a:bodyPr vert="horz" lIns="91440" tIns="45720" rIns="91440" bIns="45720" rtlCol="0" anchor="t" anchorCtr="0">
            <a:noAutofit/>
          </a:bodyPr>
          <a:lstStyle>
            <a:lvl1pPr>
              <a:lnSpc>
                <a:spcPct val="100000"/>
              </a:lnSpc>
              <a:defRPr lang="en-US" sz="2800"/>
            </a:lvl1pPr>
          </a:lstStyle>
          <a:p>
            <a:pPr lvl="0"/>
            <a:r>
              <a:rPr lang="en-US" dirty="0"/>
              <a:t>Click to add a title style with a </a:t>
            </a:r>
            <a:br>
              <a:rPr lang="en-US" dirty="0"/>
            </a:br>
            <a:r>
              <a:rPr lang="en-US" dirty="0"/>
              <a:t>two-line headline</a:t>
            </a:r>
          </a:p>
        </p:txBody>
      </p:sp>
    </p:spTree>
    <p:extLst>
      <p:ext uri="{BB962C8B-B14F-4D97-AF65-F5344CB8AC3E}">
        <p14:creationId xmlns:p14="http://schemas.microsoft.com/office/powerpoint/2010/main" val="101659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layout –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19430-9D19-E74B-A985-0DFB9C99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801" y="347472"/>
            <a:ext cx="8323312" cy="1096841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1807" y="6244227"/>
            <a:ext cx="352985" cy="377952"/>
          </a:xfrm>
        </p:spPr>
        <p:txBody>
          <a:bodyPr/>
          <a:lstStyle>
            <a:lvl1pPr>
              <a:defRPr sz="800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B9D6CC0-54C1-DF41-9D85-A9549CADD0C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3013" y="5693824"/>
            <a:ext cx="8074552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Footnote 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696D0A15-2CF4-DA40-BF58-852272C3CFE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2810412" y="548102"/>
            <a:ext cx="3200400" cy="216982"/>
          </a:xfrm>
          <a:prstGeom prst="rect">
            <a:avLst/>
          </a:prstGeom>
        </p:spPr>
        <p:txBody>
          <a:bodyPr wrap="square" rIns="457200" anchor="ctr">
            <a:spAutoFit/>
          </a:bodyPr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E1EA24B-5EA2-AB43-8C64-595AAF72202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83583" y="3975024"/>
            <a:ext cx="3346704" cy="1658837"/>
          </a:xfrm>
        </p:spPr>
        <p:txBody>
          <a:bodyPr/>
          <a:lstStyle>
            <a:lvl1pPr marL="88894" marR="0" indent="-88894" algn="l" defTabSz="6857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 sz="1200"/>
            </a:lvl1pPr>
            <a:lvl2pPr marL="120641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678FD2D1-54D0-384D-B6C4-1ADF79A1F6B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83583" y="3624060"/>
            <a:ext cx="3346704" cy="380953"/>
          </a:xfr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400" b="1" i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EA3CFA97-B918-A243-8347-81ABE5965E29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006696" y="3975024"/>
            <a:ext cx="3346704" cy="1658837"/>
          </a:xfrm>
        </p:spPr>
        <p:txBody>
          <a:bodyPr/>
          <a:lstStyle>
            <a:lvl1pPr marL="88894" marR="0" indent="-88894" algn="l" defTabSz="6857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 sz="1200"/>
            </a:lvl1pPr>
            <a:lvl2pPr marL="120641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71222A9A-C729-754A-AB5B-7F8262F611A3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006696" y="3624060"/>
            <a:ext cx="3346704" cy="380953"/>
          </a:xfr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400" b="1" i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Footer Placeholder 3">
            <a:extLst>
              <a:ext uri="{FF2B5EF4-FFF2-40B4-BE49-F238E27FC236}">
                <a16:creationId xmlns:a16="http://schemas.microsoft.com/office/drawing/2014/main" id="{34801EFD-7446-8E4E-AAEF-5C8D10FA2A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49241" y="6242313"/>
            <a:ext cx="30861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6066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504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19430-9D19-E74B-A985-0DFB9C99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801" y="347472"/>
            <a:ext cx="8323312" cy="1056387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1807" y="6244227"/>
            <a:ext cx="352985" cy="377952"/>
          </a:xfrm>
        </p:spPr>
        <p:txBody>
          <a:bodyPr/>
          <a:lstStyle>
            <a:lvl1pPr>
              <a:defRPr sz="800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B9D6CC0-54C1-DF41-9D85-A9549CADD0C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3013" y="5693824"/>
            <a:ext cx="8074552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Footnote 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696D0A15-2CF4-DA40-BF58-852272C3CFE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2810412" y="548102"/>
            <a:ext cx="3200400" cy="216982"/>
          </a:xfrm>
          <a:prstGeom prst="rect">
            <a:avLst/>
          </a:prstGeom>
        </p:spPr>
        <p:txBody>
          <a:bodyPr wrap="square" rIns="457200" anchor="ctr">
            <a:spAutoFit/>
          </a:bodyPr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able Placeholder 13">
            <a:extLst>
              <a:ext uri="{FF2B5EF4-FFF2-40B4-BE49-F238E27FC236}">
                <a16:creationId xmlns:a16="http://schemas.microsoft.com/office/drawing/2014/main" id="{D270908A-23D5-CD43-8692-062EB0F4A7A9}"/>
              </a:ext>
            </a:extLst>
          </p:cNvPr>
          <p:cNvSpPr>
            <a:spLocks noGrp="1"/>
          </p:cNvSpPr>
          <p:nvPr>
            <p:ph type="tbl" sz="quarter" idx="17"/>
          </p:nvPr>
        </p:nvSpPr>
        <p:spPr>
          <a:xfrm>
            <a:off x="377511" y="2999232"/>
            <a:ext cx="8423175" cy="2680157"/>
          </a:xfrm>
          <a:noFill/>
        </p:spPr>
        <p:txBody>
          <a:bodyPr lIns="228600" tIns="54864" rIns="228600" bIns="0" anchor="ctr"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A91CB174-5B4E-3040-9C32-90B63AD71B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45698" y="6241573"/>
            <a:ext cx="30861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5682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504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19430-9D19-E74B-A985-0DFB9C99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914" y="347472"/>
            <a:ext cx="8322099" cy="633457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1807" y="6244227"/>
            <a:ext cx="352985" cy="377952"/>
          </a:xfrm>
        </p:spPr>
        <p:txBody>
          <a:bodyPr/>
          <a:lstStyle>
            <a:lvl1pPr>
              <a:defRPr sz="800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3021" y="5693824"/>
            <a:ext cx="8304261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Footnote </a:t>
            </a:r>
          </a:p>
        </p:txBody>
      </p:sp>
      <p:sp>
        <p:nvSpPr>
          <p:cNvPr id="4" name="Table Placeholder 3">
            <a:extLst>
              <a:ext uri="{FF2B5EF4-FFF2-40B4-BE49-F238E27FC236}">
                <a16:creationId xmlns:a16="http://schemas.microsoft.com/office/drawing/2014/main" id="{18412AE7-14E8-314D-8735-18215A59D225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457200" y="1658112"/>
            <a:ext cx="8229600" cy="4035552"/>
          </a:xfrm>
        </p:spPr>
        <p:txBody>
          <a:bodyPr anchor="ctr"/>
          <a:lstStyle>
            <a:lvl1pPr marL="0" indent="0" algn="ctr">
              <a:buNone/>
              <a:defRPr sz="9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0757D4EE-7E0C-E842-839C-0E9231F5BB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47247" y="6241573"/>
            <a:ext cx="30861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9125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and large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19430-9D19-E74B-A985-0DFB9C99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904" y="347472"/>
            <a:ext cx="4023360" cy="1096841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A7B42-D455-1E4D-9ED5-D09FA229AD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904" y="1823499"/>
            <a:ext cx="4023360" cy="3864696"/>
          </a:xfrm>
        </p:spPr>
        <p:txBody>
          <a:bodyPr/>
          <a:lstStyle>
            <a:lvl1pPr marL="92068" indent="-92068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tabLst/>
              <a:defRPr sz="1400">
                <a:solidFill>
                  <a:schemeClr val="accent1"/>
                </a:solidFill>
              </a:defRPr>
            </a:lvl1pPr>
            <a:lvl2pPr marL="201598" indent="-8254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400">
                <a:solidFill>
                  <a:schemeClr val="accent1"/>
                </a:solidFill>
              </a:defRPr>
            </a:lvl2pPr>
            <a:lvl3pPr marL="306364" indent="-8889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200">
                <a:solidFill>
                  <a:schemeClr val="accent1"/>
                </a:solidFill>
              </a:defRPr>
            </a:lvl3pPr>
            <a:lvl4pPr marL="395258" indent="-80957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100">
                <a:solidFill>
                  <a:schemeClr val="accent1"/>
                </a:solidFill>
              </a:defRPr>
            </a:lvl4pPr>
            <a:lvl5pPr marL="500026" indent="-8889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05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1807" y="6244227"/>
            <a:ext cx="352985" cy="377952"/>
          </a:xfrm>
        </p:spPr>
        <p:txBody>
          <a:bodyPr/>
          <a:lstStyle>
            <a:lvl1pPr>
              <a:defRPr sz="800">
                <a:solidFill>
                  <a:schemeClr val="bg2"/>
                </a:solidFill>
              </a:defRPr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3013" y="5693824"/>
            <a:ext cx="4023360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Footnote 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345672C-A430-2248-88EB-1CB311F352A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59464" y="9"/>
            <a:ext cx="4484536" cy="6857999"/>
          </a:xfr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AA237B01-3300-A94F-955A-022A5B7FCC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45698" y="6241573"/>
            <a:ext cx="30861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9421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and small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19430-9D19-E74B-A985-0DFB9C99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914" y="347472"/>
            <a:ext cx="8322099" cy="633457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1807" y="6244227"/>
            <a:ext cx="352985" cy="377952"/>
          </a:xfrm>
        </p:spPr>
        <p:txBody>
          <a:bodyPr/>
          <a:lstStyle>
            <a:lvl1pPr>
              <a:defRPr sz="800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3013" y="5693824"/>
            <a:ext cx="4023360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Footnote 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345672C-A430-2248-88EB-1CB311F352A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59464" y="1462626"/>
            <a:ext cx="4027336" cy="4596329"/>
          </a:xfr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B3F8211-32E1-A14E-9058-DC9702739171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374904" y="1481283"/>
            <a:ext cx="4023360" cy="4231204"/>
          </a:xfrm>
        </p:spPr>
        <p:txBody>
          <a:bodyPr/>
          <a:lstStyle>
            <a:lvl1pPr marL="92068" indent="-92068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tabLst/>
              <a:defRPr sz="1400">
                <a:solidFill>
                  <a:schemeClr val="accent1"/>
                </a:solidFill>
              </a:defRPr>
            </a:lvl1pPr>
            <a:lvl2pPr marL="201598" indent="-9206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400">
                <a:solidFill>
                  <a:schemeClr val="accent1"/>
                </a:solidFill>
              </a:defRPr>
            </a:lvl2pPr>
            <a:lvl3pPr marL="290491" indent="-80957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200">
                <a:solidFill>
                  <a:schemeClr val="accent1"/>
                </a:solidFill>
              </a:defRPr>
            </a:lvl3pPr>
            <a:lvl4pPr marL="379385" indent="-8889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100">
                <a:solidFill>
                  <a:schemeClr val="accent1"/>
                </a:solidFill>
              </a:defRPr>
            </a:lvl4pPr>
            <a:lvl5pPr marL="460340" indent="-7302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051">
                <a:solidFill>
                  <a:schemeClr val="accent1"/>
                </a:solidFill>
              </a:defRPr>
            </a:lvl5pPr>
          </a:lstStyle>
          <a:p>
            <a:pPr marL="92068" marR="0" lvl="0" indent="-92068" algn="l" defTabSz="68575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Click to edit Master text styles</a:t>
            </a:r>
          </a:p>
          <a:p>
            <a:pPr marL="92068" marR="0" lvl="1" indent="-92068" algn="l" defTabSz="68575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Second level</a:t>
            </a:r>
          </a:p>
          <a:p>
            <a:pPr marL="92068" marR="0" lvl="2" indent="-92068" algn="l" defTabSz="68575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Third level</a:t>
            </a:r>
          </a:p>
          <a:p>
            <a:pPr marL="92068" marR="0" lvl="3" indent="-92068" algn="l" defTabSz="68575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Fourth level</a:t>
            </a:r>
          </a:p>
          <a:p>
            <a:pPr marL="92068" marR="0" lvl="4" indent="-92068" algn="l" defTabSz="68575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D1101829-B714-6E46-BE01-D5626AC189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45698" y="6241573"/>
            <a:ext cx="30861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7311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2-line), content, and small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1807" y="6244227"/>
            <a:ext cx="352985" cy="377952"/>
          </a:xfrm>
        </p:spPr>
        <p:txBody>
          <a:bodyPr/>
          <a:lstStyle>
            <a:lvl1pPr>
              <a:defRPr sz="800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3013" y="5693824"/>
            <a:ext cx="4023360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Footnote 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345672C-A430-2248-88EB-1CB311F352A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59464" y="1827746"/>
            <a:ext cx="4027336" cy="4231204"/>
          </a:xfr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B3F8211-32E1-A14E-9058-DC9702739171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374904" y="1828804"/>
            <a:ext cx="4023360" cy="3865021"/>
          </a:xfrm>
        </p:spPr>
        <p:txBody>
          <a:bodyPr/>
          <a:lstStyle>
            <a:lvl1pPr marL="92068" indent="-92068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tabLst/>
              <a:defRPr sz="1400">
                <a:solidFill>
                  <a:schemeClr val="accent1"/>
                </a:solidFill>
              </a:defRPr>
            </a:lvl1pPr>
            <a:lvl2pPr marL="201598" indent="-9206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400">
                <a:solidFill>
                  <a:schemeClr val="accent1"/>
                </a:solidFill>
              </a:defRPr>
            </a:lvl2pPr>
            <a:lvl3pPr marL="290491" indent="-80957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200">
                <a:solidFill>
                  <a:schemeClr val="accent1"/>
                </a:solidFill>
              </a:defRPr>
            </a:lvl3pPr>
            <a:lvl4pPr marL="379385" indent="-8889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100">
                <a:solidFill>
                  <a:schemeClr val="accent1"/>
                </a:solidFill>
              </a:defRPr>
            </a:lvl4pPr>
            <a:lvl5pPr marL="460340" indent="-7302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051">
                <a:solidFill>
                  <a:schemeClr val="accent1"/>
                </a:solidFill>
              </a:defRPr>
            </a:lvl5pPr>
          </a:lstStyle>
          <a:p>
            <a:pPr marL="92068" marR="0" lvl="0" indent="-92068" algn="l" defTabSz="68575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Click to edit Master text styles</a:t>
            </a:r>
          </a:p>
          <a:p>
            <a:pPr marL="92068" marR="0" lvl="1" indent="-92068" algn="l" defTabSz="68575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Second level</a:t>
            </a:r>
          </a:p>
          <a:p>
            <a:pPr marL="92068" marR="0" lvl="2" indent="-92068" algn="l" defTabSz="68575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Third level</a:t>
            </a:r>
          </a:p>
          <a:p>
            <a:pPr marL="92068" marR="0" lvl="3" indent="-92068" algn="l" defTabSz="68575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Fourth level</a:t>
            </a:r>
          </a:p>
          <a:p>
            <a:pPr marL="92068" marR="0" lvl="4" indent="-92068" algn="l" defTabSz="68575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D1101829-B714-6E46-BE01-D5626AC189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45698" y="6241573"/>
            <a:ext cx="30861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D556004-769B-824A-A347-C2C035D1BBE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4904" y="347472"/>
            <a:ext cx="8311896" cy="1096841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 dirty="0"/>
              <a:t>Click to add a title style with a </a:t>
            </a:r>
            <a:br>
              <a:rPr lang="en-US" dirty="0"/>
            </a:br>
            <a:r>
              <a:rPr lang="en-US" dirty="0"/>
              <a:t>two-line headline</a:t>
            </a:r>
          </a:p>
        </p:txBody>
      </p:sp>
    </p:spTree>
    <p:extLst>
      <p:ext uri="{BB962C8B-B14F-4D97-AF65-F5344CB8AC3E}">
        <p14:creationId xmlns:p14="http://schemas.microsoft.com/office/powerpoint/2010/main" val="22866153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and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57AF59D-8535-1140-B29B-79BC2486FF7B}"/>
              </a:ext>
            </a:extLst>
          </p:cNvPr>
          <p:cNvSpPr/>
          <p:nvPr userDrawn="1"/>
        </p:nvSpPr>
        <p:spPr>
          <a:xfrm>
            <a:off x="5241932" y="1570955"/>
            <a:ext cx="3453187" cy="262457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A19430-9D19-E74B-A985-0DFB9C99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914" y="347472"/>
            <a:ext cx="8322099" cy="633457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A7B42-D455-1E4D-9ED5-D09FA229AD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904" y="1481288"/>
            <a:ext cx="4023360" cy="4225577"/>
          </a:xfrm>
        </p:spPr>
        <p:txBody>
          <a:bodyPr/>
          <a:lstStyle>
            <a:lvl1pPr marL="92068" indent="-92068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tabLst/>
              <a:defRPr sz="1400">
                <a:solidFill>
                  <a:schemeClr val="accent1"/>
                </a:solidFill>
                <a:latin typeface="+mn-lt"/>
              </a:defRPr>
            </a:lvl1pPr>
            <a:lvl2pPr marL="201598" indent="-9683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400">
                <a:solidFill>
                  <a:schemeClr val="accent1"/>
                </a:solidFill>
                <a:latin typeface="+mn-lt"/>
              </a:defRPr>
            </a:lvl2pPr>
            <a:lvl3pPr marL="298427" indent="-8889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200">
                <a:solidFill>
                  <a:schemeClr val="accent1"/>
                </a:solidFill>
                <a:latin typeface="+mn-lt"/>
              </a:defRPr>
            </a:lvl3pPr>
            <a:lvl4pPr marL="395258" indent="-9683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100">
                <a:solidFill>
                  <a:schemeClr val="accent1"/>
                </a:solidFill>
                <a:latin typeface="+mn-lt"/>
              </a:defRPr>
            </a:lvl4pPr>
            <a:lvl5pPr marL="500026" indent="-9683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051">
                <a:solidFill>
                  <a:schemeClr val="accent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1807" y="6244227"/>
            <a:ext cx="352985" cy="377952"/>
          </a:xfrm>
        </p:spPr>
        <p:txBody>
          <a:bodyPr/>
          <a:lstStyle>
            <a:lvl1pPr>
              <a:defRPr sz="800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3012" y="5693824"/>
            <a:ext cx="4023360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Footnote </a:t>
            </a:r>
          </a:p>
        </p:txBody>
      </p:sp>
      <p:sp>
        <p:nvSpPr>
          <p:cNvPr id="7" name="Text Placeholder 28">
            <a:extLst>
              <a:ext uri="{FF2B5EF4-FFF2-40B4-BE49-F238E27FC236}">
                <a16:creationId xmlns:a16="http://schemas.microsoft.com/office/drawing/2014/main" id="{8FF7021F-BE12-C345-B1FB-F328D09E0C8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344887" y="1740100"/>
            <a:ext cx="3243944" cy="2477338"/>
          </a:xfrm>
        </p:spPr>
        <p:txBody>
          <a:bodyPr/>
          <a:lstStyle>
            <a:lvl1pPr marL="0" indent="0" algn="l">
              <a:buNone/>
              <a:defRPr sz="2000" b="1" spc="0" baseline="0">
                <a:solidFill>
                  <a:schemeClr val="accent1"/>
                </a:solidFill>
                <a:latin typeface="Georgia" panose="02040502050405020303" pitchFamily="18" charset="0"/>
              </a:defRPr>
            </a:lvl1pPr>
            <a:lvl2pPr marL="120641" indent="0">
              <a:buNone/>
              <a:defRPr sz="7200">
                <a:latin typeface="Georgia" panose="02040502050405020303" pitchFamily="18" charset="0"/>
              </a:defRPr>
            </a:lvl2pPr>
            <a:lvl3pPr marL="293667" indent="0">
              <a:buNone/>
              <a:defRPr sz="7200">
                <a:latin typeface="Georgia" panose="02040502050405020303" pitchFamily="18" charset="0"/>
              </a:defRPr>
            </a:lvl3pPr>
            <a:lvl4pPr marL="404782" indent="0">
              <a:buNone/>
              <a:defRPr sz="7200">
                <a:latin typeface="Georgia" panose="02040502050405020303" pitchFamily="18" charset="0"/>
              </a:defRPr>
            </a:lvl4pPr>
            <a:lvl5pPr marL="577806" indent="0">
              <a:buNone/>
              <a:defRPr sz="7200">
                <a:latin typeface="Georgia" panose="02040502050405020303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9D672EDB-2656-3845-AED8-A0E11A74F0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44887" y="6241573"/>
            <a:ext cx="30861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6782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2 line), content, and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57AF59D-8535-1140-B29B-79BC2486FF7B}"/>
              </a:ext>
            </a:extLst>
          </p:cNvPr>
          <p:cNvSpPr/>
          <p:nvPr userDrawn="1"/>
        </p:nvSpPr>
        <p:spPr>
          <a:xfrm>
            <a:off x="5241932" y="1922288"/>
            <a:ext cx="3453187" cy="243029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1807" y="6244227"/>
            <a:ext cx="352985" cy="377952"/>
          </a:xfrm>
        </p:spPr>
        <p:txBody>
          <a:bodyPr/>
          <a:lstStyle>
            <a:lvl1pPr>
              <a:defRPr sz="800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3012" y="5693824"/>
            <a:ext cx="4023360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Footnote </a:t>
            </a:r>
          </a:p>
        </p:txBody>
      </p:sp>
      <p:sp>
        <p:nvSpPr>
          <p:cNvPr id="7" name="Text Placeholder 28">
            <a:extLst>
              <a:ext uri="{FF2B5EF4-FFF2-40B4-BE49-F238E27FC236}">
                <a16:creationId xmlns:a16="http://schemas.microsoft.com/office/drawing/2014/main" id="{8FF7021F-BE12-C345-B1FB-F328D09E0C8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344887" y="2091431"/>
            <a:ext cx="3243944" cy="2261155"/>
          </a:xfrm>
        </p:spPr>
        <p:txBody>
          <a:bodyPr/>
          <a:lstStyle>
            <a:lvl1pPr marL="0" indent="0" algn="l">
              <a:buNone/>
              <a:defRPr sz="2000" b="1" spc="0" baseline="0">
                <a:solidFill>
                  <a:schemeClr val="accent1"/>
                </a:solidFill>
                <a:latin typeface="Georgia" panose="02040502050405020303" pitchFamily="18" charset="0"/>
              </a:defRPr>
            </a:lvl1pPr>
            <a:lvl2pPr marL="120641" indent="0">
              <a:buNone/>
              <a:defRPr sz="7200">
                <a:latin typeface="Georgia" panose="02040502050405020303" pitchFamily="18" charset="0"/>
              </a:defRPr>
            </a:lvl2pPr>
            <a:lvl3pPr marL="293667" indent="0">
              <a:buNone/>
              <a:defRPr sz="7200">
                <a:latin typeface="Georgia" panose="02040502050405020303" pitchFamily="18" charset="0"/>
              </a:defRPr>
            </a:lvl3pPr>
            <a:lvl4pPr marL="404782" indent="0">
              <a:buNone/>
              <a:defRPr sz="7200">
                <a:latin typeface="Georgia" panose="02040502050405020303" pitchFamily="18" charset="0"/>
              </a:defRPr>
            </a:lvl4pPr>
            <a:lvl5pPr marL="577806" indent="0">
              <a:buNone/>
              <a:defRPr sz="7200">
                <a:latin typeface="Georgia" panose="02040502050405020303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9D672EDB-2656-3845-AED8-A0E11A74F0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44887" y="6241573"/>
            <a:ext cx="30861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D16490D-0665-6F4D-9A29-A4051903B1F7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374904" y="1828804"/>
            <a:ext cx="4023360" cy="3865021"/>
          </a:xfrm>
        </p:spPr>
        <p:txBody>
          <a:bodyPr/>
          <a:lstStyle>
            <a:lvl1pPr marL="92068" indent="-92068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tabLst/>
              <a:defRPr sz="1400">
                <a:solidFill>
                  <a:schemeClr val="accent1"/>
                </a:solidFill>
              </a:defRPr>
            </a:lvl1pPr>
            <a:lvl2pPr marL="201598" indent="-9206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400">
                <a:solidFill>
                  <a:schemeClr val="accent1"/>
                </a:solidFill>
              </a:defRPr>
            </a:lvl2pPr>
            <a:lvl3pPr marL="290491" indent="-80957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200">
                <a:solidFill>
                  <a:schemeClr val="accent1"/>
                </a:solidFill>
              </a:defRPr>
            </a:lvl3pPr>
            <a:lvl4pPr marL="379385" indent="-8889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100">
                <a:solidFill>
                  <a:schemeClr val="accent1"/>
                </a:solidFill>
              </a:defRPr>
            </a:lvl4pPr>
            <a:lvl5pPr marL="460340" indent="-7302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051">
                <a:solidFill>
                  <a:schemeClr val="accent1"/>
                </a:solidFill>
              </a:defRPr>
            </a:lvl5pPr>
          </a:lstStyle>
          <a:p>
            <a:pPr marL="92068" marR="0" lvl="0" indent="-92068" algn="l" defTabSz="68575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Click to edit Master text styles</a:t>
            </a:r>
          </a:p>
          <a:p>
            <a:pPr marL="92068" marR="0" lvl="1" indent="-92068" algn="l" defTabSz="68575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Second level</a:t>
            </a:r>
          </a:p>
          <a:p>
            <a:pPr marL="92068" marR="0" lvl="2" indent="-92068" algn="l" defTabSz="68575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Third level</a:t>
            </a:r>
          </a:p>
          <a:p>
            <a:pPr marL="92068" marR="0" lvl="3" indent="-92068" algn="l" defTabSz="68575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Fourth level</a:t>
            </a:r>
          </a:p>
          <a:p>
            <a:pPr marL="92068" marR="0" lvl="4" indent="-92068" algn="l" defTabSz="68575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43AA5499-0B30-3845-8F4C-708EA87325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4904" y="347472"/>
            <a:ext cx="8311896" cy="1096841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 dirty="0"/>
              <a:t>Click to add a title style with a </a:t>
            </a:r>
            <a:br>
              <a:rPr lang="en-US" dirty="0"/>
            </a:br>
            <a:r>
              <a:rPr lang="en-US" dirty="0"/>
              <a:t>two-line headline</a:t>
            </a:r>
          </a:p>
        </p:txBody>
      </p:sp>
    </p:spTree>
    <p:extLst>
      <p:ext uri="{BB962C8B-B14F-4D97-AF65-F5344CB8AC3E}">
        <p14:creationId xmlns:p14="http://schemas.microsoft.com/office/powerpoint/2010/main" val="38821544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05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chart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19430-9D19-E74B-A985-0DFB9C99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914" y="347472"/>
            <a:ext cx="8322099" cy="633457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1807" y="6244227"/>
            <a:ext cx="352985" cy="377952"/>
          </a:xfrm>
        </p:spPr>
        <p:txBody>
          <a:bodyPr/>
          <a:lstStyle>
            <a:lvl1pPr>
              <a:defRPr sz="800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3021" y="5693824"/>
            <a:ext cx="8304261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Footnote </a:t>
            </a:r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209DBF36-B503-F44A-A373-FAF2B64AFCFF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4800600" y="1454457"/>
            <a:ext cx="3886200" cy="3877056"/>
          </a:xfrm>
        </p:spPr>
        <p:txBody>
          <a:bodyPr anchor="ctr"/>
          <a:lstStyle>
            <a:lvl1pPr marL="0" indent="0" algn="ctr">
              <a:buNone/>
              <a:defRPr sz="9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7584C915-AEBA-9E46-B545-D476DC3D7F89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374904" y="1481283"/>
            <a:ext cx="4023360" cy="4231204"/>
          </a:xfrm>
        </p:spPr>
        <p:txBody>
          <a:bodyPr/>
          <a:lstStyle>
            <a:lvl1pPr marL="92068" indent="-92068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tabLst/>
              <a:defRPr sz="1400">
                <a:solidFill>
                  <a:schemeClr val="accent1"/>
                </a:solidFill>
              </a:defRPr>
            </a:lvl1pPr>
            <a:lvl2pPr marL="201598" indent="-9206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400">
                <a:solidFill>
                  <a:schemeClr val="accent1"/>
                </a:solidFill>
              </a:defRPr>
            </a:lvl2pPr>
            <a:lvl3pPr marL="290491" indent="-80957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200">
                <a:solidFill>
                  <a:schemeClr val="accent1"/>
                </a:solidFill>
              </a:defRPr>
            </a:lvl3pPr>
            <a:lvl4pPr marL="379385" indent="-8889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100">
                <a:solidFill>
                  <a:schemeClr val="accent1"/>
                </a:solidFill>
              </a:defRPr>
            </a:lvl4pPr>
            <a:lvl5pPr marL="460340" indent="-7302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05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Footer Placeholder 3">
            <a:extLst>
              <a:ext uri="{FF2B5EF4-FFF2-40B4-BE49-F238E27FC236}">
                <a16:creationId xmlns:a16="http://schemas.microsoft.com/office/drawing/2014/main" id="{593C8B9C-2327-2A43-9C91-A40CC38C21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45698" y="6241573"/>
            <a:ext cx="30861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634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#2 – light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5B8625B6-1480-F74E-8480-E54F05C04A1E}"/>
              </a:ext>
            </a:extLst>
          </p:cNvPr>
          <p:cNvSpPr/>
          <p:nvPr userDrawn="1"/>
        </p:nvSpPr>
        <p:spPr>
          <a:xfrm>
            <a:off x="199507" y="343596"/>
            <a:ext cx="1072343" cy="177338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/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E59709CE-7BDA-5B48-9A86-C3E223C68F97}"/>
              </a:ext>
            </a:extLst>
          </p:cNvPr>
          <p:cNvSpPr/>
          <p:nvPr userDrawn="1"/>
        </p:nvSpPr>
        <p:spPr>
          <a:xfrm>
            <a:off x="-14818" y="3854450"/>
            <a:ext cx="6887416" cy="861748"/>
          </a:xfrm>
          <a:custGeom>
            <a:avLst/>
            <a:gdLst>
              <a:gd name="connsiteX0" fmla="*/ 0 w 6866310"/>
              <a:gd name="connsiteY0" fmla="*/ 0 h 862189"/>
              <a:gd name="connsiteX1" fmla="*/ 2230759 w 6866310"/>
              <a:gd name="connsiteY1" fmla="*/ 0 h 862189"/>
              <a:gd name="connsiteX2" fmla="*/ 4635551 w 6866310"/>
              <a:gd name="connsiteY2" fmla="*/ 0 h 862189"/>
              <a:gd name="connsiteX3" fmla="*/ 6866310 w 6866310"/>
              <a:gd name="connsiteY3" fmla="*/ 0 h 862189"/>
              <a:gd name="connsiteX4" fmla="*/ 6393773 w 6866310"/>
              <a:gd name="connsiteY4" fmla="*/ 862189 h 862189"/>
              <a:gd name="connsiteX5" fmla="*/ 4163014 w 6866310"/>
              <a:gd name="connsiteY5" fmla="*/ 862189 h 862189"/>
              <a:gd name="connsiteX6" fmla="*/ 2230759 w 6866310"/>
              <a:gd name="connsiteY6" fmla="*/ 862189 h 862189"/>
              <a:gd name="connsiteX7" fmla="*/ 0 w 6866310"/>
              <a:gd name="connsiteY7" fmla="*/ 862189 h 862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66310" h="862189">
                <a:moveTo>
                  <a:pt x="0" y="0"/>
                </a:moveTo>
                <a:lnTo>
                  <a:pt x="2230759" y="0"/>
                </a:lnTo>
                <a:lnTo>
                  <a:pt x="4635551" y="0"/>
                </a:lnTo>
                <a:lnTo>
                  <a:pt x="6866310" y="0"/>
                </a:lnTo>
                <a:lnTo>
                  <a:pt x="6393773" y="862189"/>
                </a:lnTo>
                <a:lnTo>
                  <a:pt x="4163014" y="862189"/>
                </a:lnTo>
                <a:lnTo>
                  <a:pt x="2230759" y="862189"/>
                </a:lnTo>
                <a:lnTo>
                  <a:pt x="0" y="86218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1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65152D-294A-CB4D-A24A-4F357E1ABC0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6401" y="3844213"/>
            <a:ext cx="6082509" cy="867148"/>
          </a:xfrm>
        </p:spPr>
        <p:txBody>
          <a:bodyPr rIns="0" anchor="ctr" anchorCtr="0">
            <a:noAutofit/>
          </a:bodyPr>
          <a:lstStyle>
            <a:lvl1pPr algn="l">
              <a:defRPr sz="3200" spc="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slide with light photo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BACBDA-5A3D-3241-B917-E2149A7F08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5767" y="4833693"/>
            <a:ext cx="5918665" cy="428635"/>
          </a:xfrm>
        </p:spPr>
        <p:txBody>
          <a:bodyPr rIns="0">
            <a:noAutofit/>
          </a:bodyPr>
          <a:lstStyle>
            <a:lvl1pPr marL="0" indent="0" algn="l">
              <a:buNone/>
              <a:defRPr sz="1400">
                <a:solidFill>
                  <a:schemeClr val="accent1"/>
                </a:solidFill>
              </a:defRPr>
            </a:lvl1pPr>
            <a:lvl2pPr marL="342875" indent="0" algn="ctr">
              <a:buNone/>
              <a:defRPr sz="1500"/>
            </a:lvl2pPr>
            <a:lvl3pPr marL="685750" indent="0" algn="ctr">
              <a:buNone/>
              <a:defRPr sz="1351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2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3B11AB8-EAC3-A64E-8232-B09EC712489C}"/>
              </a:ext>
            </a:extLst>
          </p:cNvPr>
          <p:cNvSpPr/>
          <p:nvPr userDrawn="1"/>
        </p:nvSpPr>
        <p:spPr>
          <a:xfrm>
            <a:off x="324196" y="6138955"/>
            <a:ext cx="8396424" cy="536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6B4250A-775D-EF48-A209-44384C0A5ECC}"/>
              </a:ext>
            </a:extLst>
          </p:cNvPr>
          <p:cNvSpPr/>
          <p:nvPr userDrawn="1"/>
        </p:nvSpPr>
        <p:spPr>
          <a:xfrm>
            <a:off x="5741782" y="6321552"/>
            <a:ext cx="2945027" cy="536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/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A255D382-36AC-134B-819C-C052D3A9143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70578" y="6083710"/>
            <a:ext cx="2257425" cy="270245"/>
          </a:xfrm>
        </p:spPr>
        <p:txBody>
          <a:bodyPr/>
          <a:lstStyle>
            <a:lvl1pPr marL="0" indent="0">
              <a:buNone/>
              <a:defRPr sz="1000" b="0"/>
            </a:lvl1pPr>
            <a:lvl2pPr marL="88894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D7E59548-A367-FA4E-97EA-55B30591DE8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58701" y="5835887"/>
            <a:ext cx="1161919" cy="402336"/>
          </a:xfrm>
          <a:prstGeom prst="rect">
            <a:avLst/>
          </a:prstGeom>
        </p:spPr>
      </p:pic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A0FBCF22-0040-A948-B14F-424C24E9380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350" y="2098"/>
            <a:ext cx="9144000" cy="4347959"/>
          </a:xfrm>
          <a:custGeom>
            <a:avLst/>
            <a:gdLst>
              <a:gd name="connsiteX0" fmla="*/ 653749 w 9144000"/>
              <a:gd name="connsiteY0" fmla="*/ 573726 h 4347959"/>
              <a:gd name="connsiteX1" fmla="*/ 457200 w 9144000"/>
              <a:gd name="connsiteY1" fmla="*/ 662929 h 4347959"/>
              <a:gd name="connsiteX2" fmla="*/ 457200 w 9144000"/>
              <a:gd name="connsiteY2" fmla="*/ 1003131 h 4347959"/>
              <a:gd name="connsiteX3" fmla="*/ 557872 w 9144000"/>
              <a:gd name="connsiteY3" fmla="*/ 1111620 h 4347959"/>
              <a:gd name="connsiteX4" fmla="*/ 653749 w 9144000"/>
              <a:gd name="connsiteY4" fmla="*/ 992951 h 4347959"/>
              <a:gd name="connsiteX5" fmla="*/ 740039 w 9144000"/>
              <a:gd name="connsiteY5" fmla="*/ 534884 h 4347959"/>
              <a:gd name="connsiteX6" fmla="*/ 695296 w 9144000"/>
              <a:gd name="connsiteY6" fmla="*/ 556314 h 4347959"/>
              <a:gd name="connsiteX7" fmla="*/ 695296 w 9144000"/>
              <a:gd name="connsiteY7" fmla="*/ 980897 h 4347959"/>
              <a:gd name="connsiteX8" fmla="*/ 567459 w 9144000"/>
              <a:gd name="connsiteY8" fmla="*/ 1138944 h 4347959"/>
              <a:gd name="connsiteX9" fmla="*/ 500345 w 9144000"/>
              <a:gd name="connsiteY9" fmla="*/ 1126889 h 4347959"/>
              <a:gd name="connsiteX10" fmla="*/ 597554 w 9144000"/>
              <a:gd name="connsiteY10" fmla="*/ 1161177 h 4347959"/>
              <a:gd name="connsiteX11" fmla="*/ 740039 w 9144000"/>
              <a:gd name="connsiteY11" fmla="*/ 974200 h 4347959"/>
              <a:gd name="connsiteX12" fmla="*/ 827927 w 9144000"/>
              <a:gd name="connsiteY12" fmla="*/ 496310 h 4347959"/>
              <a:gd name="connsiteX13" fmla="*/ 782652 w 9144000"/>
              <a:gd name="connsiteY13" fmla="*/ 517740 h 4347959"/>
              <a:gd name="connsiteX14" fmla="*/ 782652 w 9144000"/>
              <a:gd name="connsiteY14" fmla="*/ 978486 h 4347959"/>
              <a:gd name="connsiteX15" fmla="*/ 612735 w 9144000"/>
              <a:gd name="connsiteY15" fmla="*/ 1187965 h 4347959"/>
              <a:gd name="connsiteX16" fmla="*/ 532304 w 9144000"/>
              <a:gd name="connsiteY16" fmla="*/ 1172428 h 4347959"/>
              <a:gd name="connsiteX17" fmla="*/ 644694 w 9144000"/>
              <a:gd name="connsiteY17" fmla="*/ 1212074 h 4347959"/>
              <a:gd name="connsiteX18" fmla="*/ 827927 w 9144000"/>
              <a:gd name="connsiteY18" fmla="*/ 982236 h 4347959"/>
              <a:gd name="connsiteX19" fmla="*/ 917413 w 9144000"/>
              <a:gd name="connsiteY19" fmla="*/ 457200 h 4347959"/>
              <a:gd name="connsiteX20" fmla="*/ 871072 w 9144000"/>
              <a:gd name="connsiteY20" fmla="*/ 479166 h 4347959"/>
              <a:gd name="connsiteX21" fmla="*/ 871072 w 9144000"/>
              <a:gd name="connsiteY21" fmla="*/ 980093 h 4347959"/>
              <a:gd name="connsiteX22" fmla="*/ 665468 w 9144000"/>
              <a:gd name="connsiteY22" fmla="*/ 1236718 h 4347959"/>
              <a:gd name="connsiteX23" fmla="*/ 585037 w 9144000"/>
              <a:gd name="connsiteY23" fmla="*/ 1223324 h 4347959"/>
              <a:gd name="connsiteX24" fmla="*/ 704884 w 9144000"/>
              <a:gd name="connsiteY24" fmla="*/ 1260023 h 4347959"/>
              <a:gd name="connsiteX25" fmla="*/ 917413 w 9144000"/>
              <a:gd name="connsiteY25" fmla="*/ 988933 h 4347959"/>
              <a:gd name="connsiteX26" fmla="*/ 0 w 9144000"/>
              <a:gd name="connsiteY26" fmla="*/ 0 h 4347959"/>
              <a:gd name="connsiteX27" fmla="*/ 9144000 w 9144000"/>
              <a:gd name="connsiteY27" fmla="*/ 0 h 4347959"/>
              <a:gd name="connsiteX28" fmla="*/ 9144000 w 9144000"/>
              <a:gd name="connsiteY28" fmla="*/ 2422533 h 4347959"/>
              <a:gd name="connsiteX29" fmla="*/ 9144000 w 9144000"/>
              <a:gd name="connsiteY29" fmla="*/ 2477778 h 4347959"/>
              <a:gd name="connsiteX30" fmla="*/ 9144000 w 9144000"/>
              <a:gd name="connsiteY30" fmla="*/ 4347959 h 4347959"/>
              <a:gd name="connsiteX31" fmla="*/ 6596284 w 9144000"/>
              <a:gd name="connsiteY31" fmla="*/ 4347959 h 4347959"/>
              <a:gd name="connsiteX32" fmla="*/ 6866309 w 9144000"/>
              <a:gd name="connsiteY32" fmla="*/ 3855272 h 4347959"/>
              <a:gd name="connsiteX33" fmla="*/ 4635550 w 9144000"/>
              <a:gd name="connsiteY33" fmla="*/ 3855272 h 4347959"/>
              <a:gd name="connsiteX34" fmla="*/ 2230759 w 9144000"/>
              <a:gd name="connsiteY34" fmla="*/ 3855272 h 4347959"/>
              <a:gd name="connsiteX35" fmla="*/ 0 w 9144000"/>
              <a:gd name="connsiteY35" fmla="*/ 3855272 h 4347959"/>
              <a:gd name="connsiteX36" fmla="*/ 0 w 9144000"/>
              <a:gd name="connsiteY36" fmla="*/ 2477778 h 4347959"/>
              <a:gd name="connsiteX37" fmla="*/ 0 w 9144000"/>
              <a:gd name="connsiteY37" fmla="*/ 2422533 h 4347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9144000" h="4347959">
                <a:moveTo>
                  <a:pt x="653749" y="573726"/>
                </a:moveTo>
                <a:lnTo>
                  <a:pt x="457200" y="662929"/>
                </a:lnTo>
                <a:lnTo>
                  <a:pt x="457200" y="1003131"/>
                </a:lnTo>
                <a:cubicBezTo>
                  <a:pt x="457200" y="1067957"/>
                  <a:pt x="497682" y="1111620"/>
                  <a:pt x="557872" y="1111620"/>
                </a:cubicBezTo>
                <a:cubicBezTo>
                  <a:pt x="616996" y="1111352"/>
                  <a:pt x="653749" y="1067421"/>
                  <a:pt x="653749" y="992951"/>
                </a:cubicBezTo>
                <a:close/>
                <a:moveTo>
                  <a:pt x="740039" y="534884"/>
                </a:moveTo>
                <a:lnTo>
                  <a:pt x="695296" y="556314"/>
                </a:lnTo>
                <a:lnTo>
                  <a:pt x="695296" y="980897"/>
                </a:lnTo>
                <a:cubicBezTo>
                  <a:pt x="695296" y="1095548"/>
                  <a:pt x="646825" y="1138944"/>
                  <a:pt x="567459" y="1138944"/>
                </a:cubicBezTo>
                <a:cubicBezTo>
                  <a:pt x="547751" y="1138944"/>
                  <a:pt x="524847" y="1134390"/>
                  <a:pt x="500345" y="1126889"/>
                </a:cubicBezTo>
                <a:cubicBezTo>
                  <a:pt x="529108" y="1148855"/>
                  <a:pt x="562399" y="1161177"/>
                  <a:pt x="597554" y="1161177"/>
                </a:cubicBezTo>
                <a:cubicBezTo>
                  <a:pt x="681447" y="1161177"/>
                  <a:pt x="740039" y="1102780"/>
                  <a:pt x="740039" y="974200"/>
                </a:cubicBezTo>
                <a:close/>
                <a:moveTo>
                  <a:pt x="827927" y="496310"/>
                </a:moveTo>
                <a:lnTo>
                  <a:pt x="782652" y="517740"/>
                </a:lnTo>
                <a:lnTo>
                  <a:pt x="782652" y="978486"/>
                </a:lnTo>
                <a:cubicBezTo>
                  <a:pt x="782652" y="1123675"/>
                  <a:pt x="714472" y="1187965"/>
                  <a:pt x="612735" y="1187965"/>
                </a:cubicBezTo>
                <a:cubicBezTo>
                  <a:pt x="588233" y="1187965"/>
                  <a:pt x="560269" y="1181804"/>
                  <a:pt x="532304" y="1172428"/>
                </a:cubicBezTo>
                <a:cubicBezTo>
                  <a:pt x="565861" y="1197073"/>
                  <a:pt x="605811" y="1212074"/>
                  <a:pt x="644694" y="1212074"/>
                </a:cubicBezTo>
                <a:cubicBezTo>
                  <a:pt x="751225" y="1212074"/>
                  <a:pt x="827927" y="1134390"/>
                  <a:pt x="827927" y="982236"/>
                </a:cubicBezTo>
                <a:close/>
                <a:moveTo>
                  <a:pt x="917413" y="457200"/>
                </a:moveTo>
                <a:lnTo>
                  <a:pt x="871072" y="479166"/>
                </a:lnTo>
                <a:lnTo>
                  <a:pt x="871072" y="980093"/>
                </a:lnTo>
                <a:cubicBezTo>
                  <a:pt x="871072" y="1148319"/>
                  <a:pt x="786647" y="1236718"/>
                  <a:pt x="665468" y="1236718"/>
                </a:cubicBezTo>
                <a:cubicBezTo>
                  <a:pt x="636971" y="1236718"/>
                  <a:pt x="610338" y="1231896"/>
                  <a:pt x="585037" y="1223324"/>
                </a:cubicBezTo>
                <a:cubicBezTo>
                  <a:pt x="620991" y="1246897"/>
                  <a:pt x="661739" y="1260291"/>
                  <a:pt x="704884" y="1260023"/>
                </a:cubicBezTo>
                <a:cubicBezTo>
                  <a:pt x="829525" y="1260023"/>
                  <a:pt x="917413" y="1160374"/>
                  <a:pt x="917413" y="988933"/>
                </a:cubicBez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2422533"/>
                </a:lnTo>
                <a:lnTo>
                  <a:pt x="9144000" y="2477778"/>
                </a:lnTo>
                <a:lnTo>
                  <a:pt x="9144000" y="4347959"/>
                </a:lnTo>
                <a:lnTo>
                  <a:pt x="6596284" y="4347959"/>
                </a:lnTo>
                <a:lnTo>
                  <a:pt x="6866309" y="3855272"/>
                </a:lnTo>
                <a:lnTo>
                  <a:pt x="4635550" y="3855272"/>
                </a:lnTo>
                <a:lnTo>
                  <a:pt x="2230759" y="3855272"/>
                </a:lnTo>
                <a:lnTo>
                  <a:pt x="0" y="3855272"/>
                </a:lnTo>
                <a:lnTo>
                  <a:pt x="0" y="2477778"/>
                </a:lnTo>
                <a:lnTo>
                  <a:pt x="0" y="2422533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8905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2-line), content and chart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1807" y="6244227"/>
            <a:ext cx="352985" cy="377952"/>
          </a:xfrm>
        </p:spPr>
        <p:txBody>
          <a:bodyPr/>
          <a:lstStyle>
            <a:lvl1pPr>
              <a:defRPr sz="800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3021" y="5693824"/>
            <a:ext cx="8304261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Footnote </a:t>
            </a:r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209DBF36-B503-F44A-A373-FAF2B64AFCFF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4800600" y="1792224"/>
            <a:ext cx="3886200" cy="3901440"/>
          </a:xfrm>
        </p:spPr>
        <p:txBody>
          <a:bodyPr anchor="ctr"/>
          <a:lstStyle>
            <a:lvl1pPr marL="0" indent="0" algn="ctr">
              <a:buNone/>
              <a:defRPr sz="9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20" name="Footer Placeholder 3">
            <a:extLst>
              <a:ext uri="{FF2B5EF4-FFF2-40B4-BE49-F238E27FC236}">
                <a16:creationId xmlns:a16="http://schemas.microsoft.com/office/drawing/2014/main" id="{593C8B9C-2327-2A43-9C91-A40CC38C21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45698" y="6241573"/>
            <a:ext cx="30861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  <a:endParaRPr lang="en-US" dirty="0"/>
          </a:p>
        </p:txBody>
      </p:sp>
      <p:sp>
        <p:nvSpPr>
          <p:cNvPr id="50" name="Content Placeholder 2">
            <a:extLst>
              <a:ext uri="{FF2B5EF4-FFF2-40B4-BE49-F238E27FC236}">
                <a16:creationId xmlns:a16="http://schemas.microsoft.com/office/drawing/2014/main" id="{254BAD4D-A958-A440-B45A-D94955E74A05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374904" y="1828804"/>
            <a:ext cx="4023360" cy="3865021"/>
          </a:xfrm>
        </p:spPr>
        <p:txBody>
          <a:bodyPr/>
          <a:lstStyle>
            <a:lvl1pPr marL="92068" indent="-92068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tabLst/>
              <a:defRPr sz="1400">
                <a:solidFill>
                  <a:schemeClr val="accent1"/>
                </a:solidFill>
              </a:defRPr>
            </a:lvl1pPr>
            <a:lvl2pPr marL="201598" indent="-9206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400">
                <a:solidFill>
                  <a:schemeClr val="accent1"/>
                </a:solidFill>
              </a:defRPr>
            </a:lvl2pPr>
            <a:lvl3pPr marL="290491" indent="-80957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200">
                <a:solidFill>
                  <a:schemeClr val="accent1"/>
                </a:solidFill>
              </a:defRPr>
            </a:lvl3pPr>
            <a:lvl4pPr marL="379385" indent="-8889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100">
                <a:solidFill>
                  <a:schemeClr val="accent1"/>
                </a:solidFill>
              </a:defRPr>
            </a:lvl4pPr>
            <a:lvl5pPr marL="460340" indent="-7302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051">
                <a:solidFill>
                  <a:schemeClr val="accent1"/>
                </a:solidFill>
              </a:defRPr>
            </a:lvl5pPr>
          </a:lstStyle>
          <a:p>
            <a:pPr marL="92068" marR="0" lvl="0" indent="-92068" algn="l" defTabSz="68575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Click to edit Master text styles</a:t>
            </a:r>
          </a:p>
          <a:p>
            <a:pPr marL="92068" marR="0" lvl="1" indent="-92068" algn="l" defTabSz="68575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Second level</a:t>
            </a:r>
          </a:p>
          <a:p>
            <a:pPr marL="92068" marR="0" lvl="2" indent="-92068" algn="l" defTabSz="68575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Third level</a:t>
            </a:r>
          </a:p>
          <a:p>
            <a:pPr marL="92068" marR="0" lvl="3" indent="-92068" algn="l" defTabSz="68575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Fourth level</a:t>
            </a:r>
          </a:p>
          <a:p>
            <a:pPr marL="92068" marR="0" lvl="4" indent="-92068" algn="l" defTabSz="68575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51" name="Title 1">
            <a:extLst>
              <a:ext uri="{FF2B5EF4-FFF2-40B4-BE49-F238E27FC236}">
                <a16:creationId xmlns:a16="http://schemas.microsoft.com/office/drawing/2014/main" id="{30378E39-EE63-5F43-BA84-E27BA0E2F43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4904" y="347472"/>
            <a:ext cx="8311896" cy="1096841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 dirty="0"/>
              <a:t>Click to add a title style with a </a:t>
            </a:r>
            <a:br>
              <a:rPr lang="en-US" dirty="0"/>
            </a:br>
            <a:r>
              <a:rPr lang="en-US" dirty="0"/>
              <a:t>two-line headline</a:t>
            </a:r>
          </a:p>
        </p:txBody>
      </p:sp>
    </p:spTree>
    <p:extLst>
      <p:ext uri="{BB962C8B-B14F-4D97-AF65-F5344CB8AC3E}">
        <p14:creationId xmlns:p14="http://schemas.microsoft.com/office/powerpoint/2010/main" val="36975793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chart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19430-9D19-E74B-A985-0DFB9C99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914" y="347472"/>
            <a:ext cx="8322099" cy="633457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A7B42-D455-1E4D-9ED5-D09FA229AD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914" y="1481711"/>
            <a:ext cx="3527171" cy="4225577"/>
          </a:xfrm>
        </p:spPr>
        <p:txBody>
          <a:bodyPr/>
          <a:lstStyle>
            <a:lvl1pPr marL="92068" indent="-92068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tabLst/>
              <a:defRPr sz="1400">
                <a:solidFill>
                  <a:schemeClr val="accent1"/>
                </a:solidFill>
              </a:defRPr>
            </a:lvl1pPr>
            <a:lvl2pPr marL="193660" indent="-8413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400">
                <a:solidFill>
                  <a:schemeClr val="accent1"/>
                </a:solidFill>
              </a:defRPr>
            </a:lvl2pPr>
            <a:lvl3pPr marL="282554" indent="-80957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200">
                <a:solidFill>
                  <a:schemeClr val="accent1"/>
                </a:solidFill>
              </a:defRPr>
            </a:lvl3pPr>
            <a:lvl4pPr marL="363511" indent="-80957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100">
                <a:solidFill>
                  <a:schemeClr val="accent1"/>
                </a:solidFill>
              </a:defRPr>
            </a:lvl4pPr>
            <a:lvl5pPr marL="460340" indent="-8889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05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1807" y="6244227"/>
            <a:ext cx="352985" cy="377952"/>
          </a:xfrm>
        </p:spPr>
        <p:txBody>
          <a:bodyPr/>
          <a:lstStyle>
            <a:lvl1pPr>
              <a:defRPr sz="800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3021" y="5693824"/>
            <a:ext cx="8304261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Footnote </a:t>
            </a:r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209DBF36-B503-F44A-A373-FAF2B64AFCFF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4044951" y="1461449"/>
            <a:ext cx="4709160" cy="3877056"/>
          </a:xfrm>
        </p:spPr>
        <p:txBody>
          <a:bodyPr anchor="ctr"/>
          <a:lstStyle>
            <a:lvl1pPr marL="0" indent="0" algn="ctr">
              <a:buNone/>
              <a:defRPr sz="9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28" name="Footer Placeholder 3">
            <a:extLst>
              <a:ext uri="{FF2B5EF4-FFF2-40B4-BE49-F238E27FC236}">
                <a16:creationId xmlns:a16="http://schemas.microsoft.com/office/drawing/2014/main" id="{73CCDD9D-AE73-5B4E-8E6D-1B5B9FA6A3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45698" y="6241573"/>
            <a:ext cx="30861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0639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2-line), content and chart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1807" y="6244227"/>
            <a:ext cx="352985" cy="377952"/>
          </a:xfrm>
        </p:spPr>
        <p:txBody>
          <a:bodyPr/>
          <a:lstStyle>
            <a:lvl1pPr>
              <a:defRPr sz="800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3021" y="5693824"/>
            <a:ext cx="8304261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Footnote </a:t>
            </a:r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209DBF36-B503-F44A-A373-FAF2B64AFCFF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4041648" y="1828801"/>
            <a:ext cx="4709160" cy="3864864"/>
          </a:xfrm>
        </p:spPr>
        <p:txBody>
          <a:bodyPr anchor="ctr"/>
          <a:lstStyle>
            <a:lvl1pPr marL="0" indent="0" algn="ctr">
              <a:buNone/>
              <a:defRPr sz="9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28" name="Footer Placeholder 3">
            <a:extLst>
              <a:ext uri="{FF2B5EF4-FFF2-40B4-BE49-F238E27FC236}">
                <a16:creationId xmlns:a16="http://schemas.microsoft.com/office/drawing/2014/main" id="{73CCDD9D-AE73-5B4E-8E6D-1B5B9FA6A3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45698" y="6241573"/>
            <a:ext cx="30861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  <a:endParaRPr lang="en-US" dirty="0"/>
          </a:p>
        </p:txBody>
      </p:sp>
      <p:sp>
        <p:nvSpPr>
          <p:cNvPr id="63" name="Content Placeholder 2">
            <a:extLst>
              <a:ext uri="{FF2B5EF4-FFF2-40B4-BE49-F238E27FC236}">
                <a16:creationId xmlns:a16="http://schemas.microsoft.com/office/drawing/2014/main" id="{1EF2830B-505D-3247-9562-60314ACE4164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374914" y="1828804"/>
            <a:ext cx="3527171" cy="3865021"/>
          </a:xfrm>
        </p:spPr>
        <p:txBody>
          <a:bodyPr/>
          <a:lstStyle>
            <a:lvl1pPr marL="92068" indent="-92068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tabLst/>
              <a:defRPr sz="1400">
                <a:solidFill>
                  <a:schemeClr val="accent1"/>
                </a:solidFill>
              </a:defRPr>
            </a:lvl1pPr>
            <a:lvl2pPr marL="201598" indent="-9206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400">
                <a:solidFill>
                  <a:schemeClr val="accent1"/>
                </a:solidFill>
              </a:defRPr>
            </a:lvl2pPr>
            <a:lvl3pPr marL="290491" indent="-80957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200">
                <a:solidFill>
                  <a:schemeClr val="accent1"/>
                </a:solidFill>
              </a:defRPr>
            </a:lvl3pPr>
            <a:lvl4pPr marL="379385" indent="-8889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100">
                <a:solidFill>
                  <a:schemeClr val="accent1"/>
                </a:solidFill>
              </a:defRPr>
            </a:lvl4pPr>
            <a:lvl5pPr marL="460340" indent="-7302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051">
                <a:solidFill>
                  <a:schemeClr val="accent1"/>
                </a:solidFill>
              </a:defRPr>
            </a:lvl5pPr>
          </a:lstStyle>
          <a:p>
            <a:pPr marL="92068" marR="0" lvl="0" indent="-92068" algn="l" defTabSz="68575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Click to edit Master text styles</a:t>
            </a:r>
          </a:p>
          <a:p>
            <a:pPr marL="92068" marR="0" lvl="1" indent="-92068" algn="l" defTabSz="68575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Second level</a:t>
            </a:r>
          </a:p>
          <a:p>
            <a:pPr marL="92068" marR="0" lvl="2" indent="-92068" algn="l" defTabSz="68575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Third level</a:t>
            </a:r>
          </a:p>
          <a:p>
            <a:pPr marL="92068" marR="0" lvl="3" indent="-92068" algn="l" defTabSz="68575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Fourth level</a:t>
            </a:r>
          </a:p>
          <a:p>
            <a:pPr marL="92068" marR="0" lvl="4" indent="-92068" algn="l" defTabSz="68575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64" name="Title 1">
            <a:extLst>
              <a:ext uri="{FF2B5EF4-FFF2-40B4-BE49-F238E27FC236}">
                <a16:creationId xmlns:a16="http://schemas.microsoft.com/office/drawing/2014/main" id="{961B6958-FC02-3943-AAE0-C24A8AD0B6B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4904" y="347472"/>
            <a:ext cx="8311896" cy="1096841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 dirty="0"/>
              <a:t>Click to add a title style with a </a:t>
            </a:r>
            <a:br>
              <a:rPr lang="en-US" dirty="0"/>
            </a:br>
            <a:r>
              <a:rPr lang="en-US" dirty="0"/>
              <a:t>two-line headline</a:t>
            </a:r>
          </a:p>
        </p:txBody>
      </p:sp>
    </p:spTree>
    <p:extLst>
      <p:ext uri="{BB962C8B-B14F-4D97-AF65-F5344CB8AC3E}">
        <p14:creationId xmlns:p14="http://schemas.microsoft.com/office/powerpoint/2010/main" val="6102748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chart 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1807" y="6244227"/>
            <a:ext cx="352985" cy="377952"/>
          </a:xfrm>
        </p:spPr>
        <p:txBody>
          <a:bodyPr/>
          <a:lstStyle>
            <a:lvl1pPr>
              <a:defRPr sz="800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3021" y="5693824"/>
            <a:ext cx="8304261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Footnote </a:t>
            </a:r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209DBF36-B503-F44A-A373-FAF2B64AFCFF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384048" y="1280160"/>
            <a:ext cx="8394192" cy="4413504"/>
          </a:xfrm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 sz="9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219E52D-E660-1842-9FA4-3E9C0B97A4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45698" y="6241573"/>
            <a:ext cx="30861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  <a:endParaRPr lang="en-US" dirty="0"/>
          </a:p>
        </p:txBody>
      </p:sp>
      <p:sp>
        <p:nvSpPr>
          <p:cNvPr id="63" name="Title 1">
            <a:extLst>
              <a:ext uri="{FF2B5EF4-FFF2-40B4-BE49-F238E27FC236}">
                <a16:creationId xmlns:a16="http://schemas.microsoft.com/office/drawing/2014/main" id="{9B91C294-EF6A-8D47-BC58-4FB5C91EF5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4904" y="347472"/>
            <a:ext cx="8311896" cy="694893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 dirty="0"/>
              <a:t>Click to add a title style</a:t>
            </a:r>
          </a:p>
        </p:txBody>
      </p:sp>
    </p:spTree>
    <p:extLst>
      <p:ext uri="{BB962C8B-B14F-4D97-AF65-F5344CB8AC3E}">
        <p14:creationId xmlns:p14="http://schemas.microsoft.com/office/powerpoint/2010/main" val="12340197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2-line), content and chart 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1807" y="6244227"/>
            <a:ext cx="352985" cy="377952"/>
          </a:xfrm>
        </p:spPr>
        <p:txBody>
          <a:bodyPr/>
          <a:lstStyle>
            <a:lvl1pPr>
              <a:defRPr sz="800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3021" y="5693824"/>
            <a:ext cx="8304261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Footnote </a:t>
            </a:r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209DBF36-B503-F44A-A373-FAF2B64AFCFF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384048" y="1670304"/>
            <a:ext cx="8394192" cy="4023360"/>
          </a:xfrm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 sz="9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219E52D-E660-1842-9FA4-3E9C0B97A4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45698" y="6241573"/>
            <a:ext cx="30861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  <a:endParaRPr lang="en-US" dirty="0"/>
          </a:p>
        </p:txBody>
      </p:sp>
      <p:sp>
        <p:nvSpPr>
          <p:cNvPr id="63" name="Title 1">
            <a:extLst>
              <a:ext uri="{FF2B5EF4-FFF2-40B4-BE49-F238E27FC236}">
                <a16:creationId xmlns:a16="http://schemas.microsoft.com/office/drawing/2014/main" id="{9B91C294-EF6A-8D47-BC58-4FB5C91EF5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4904" y="347472"/>
            <a:ext cx="8311896" cy="1096841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 dirty="0"/>
              <a:t>Click to add a title style with a </a:t>
            </a:r>
            <a:br>
              <a:rPr lang="en-US" dirty="0"/>
            </a:br>
            <a:r>
              <a:rPr lang="en-US" dirty="0"/>
              <a:t>two-line headline</a:t>
            </a:r>
          </a:p>
        </p:txBody>
      </p:sp>
    </p:spTree>
    <p:extLst>
      <p:ext uri="{BB962C8B-B14F-4D97-AF65-F5344CB8AC3E}">
        <p14:creationId xmlns:p14="http://schemas.microsoft.com/office/powerpoint/2010/main" val="6278244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914" y="347472"/>
            <a:ext cx="8322099" cy="732508"/>
          </a:xfrm>
        </p:spPr>
        <p:txBody>
          <a:bodyPr vert="horz" lIns="91440" tIns="45720" rIns="91440" bIns="45720" rtlCol="0" anchor="t" anchorCtr="0">
            <a:noAutofit/>
          </a:bodyPr>
          <a:lstStyle>
            <a:lvl1pPr>
              <a:lnSpc>
                <a:spcPct val="100000"/>
              </a:lnSpc>
              <a:defRPr lang="en-US" sz="280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BDA0-AF0E-4BA8-B742-3B9C92A3E6F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C6DFF85B-602D-9846-8AE0-BE3B4117F9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46350" y="6241573"/>
            <a:ext cx="30861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buClr>
                <a:schemeClr val="accent1"/>
              </a:buClr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6BCF2EF-1A2E-5644-AD14-82E90D22A6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557868" y="1882028"/>
            <a:ext cx="5931959" cy="3093949"/>
          </a:xfrm>
        </p:spPr>
        <p:txBody>
          <a:bodyPr anchor="ctr" anchorCtr="0"/>
          <a:lstStyle>
            <a:lvl1pPr marL="192074" indent="-192074">
              <a:spcBef>
                <a:spcPts val="600"/>
              </a:spcBef>
              <a:spcAft>
                <a:spcPts val="300"/>
              </a:spcAft>
              <a:buClr>
                <a:schemeClr val="accent1"/>
              </a:buClr>
              <a:buFont typeface="+mj-lt"/>
              <a:buAutoNum type="arabicPeriod"/>
              <a:tabLst/>
              <a:defRPr sz="1400"/>
            </a:lvl1pPr>
            <a:lvl2pPr marL="317476" indent="-107943"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tabLst/>
              <a:defRPr sz="1300"/>
            </a:lvl2pPr>
            <a:lvl3pPr marL="390497" indent="-228582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  <a:defRPr sz="1100"/>
            </a:lvl3pPr>
            <a:lvl4pPr marL="469866" indent="-228582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  <a:defRPr sz="1051"/>
            </a:lvl4pPr>
            <a:lvl5pPr marL="539709" indent="-228582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396505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sections w/ 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7489855-8317-B94A-AEDA-A5FFAA2CD60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DE20E4-D496-034F-914D-F7F15B93E95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5C0617B-A41B-B94F-A8DE-6993D064F9CD}"/>
              </a:ext>
            </a:extLst>
          </p:cNvPr>
          <p:cNvCxnSpPr>
            <a:cxnSpLocks/>
          </p:cNvCxnSpPr>
          <p:nvPr userDrawn="1"/>
        </p:nvCxnSpPr>
        <p:spPr>
          <a:xfrm flipH="1">
            <a:off x="880946" y="1859644"/>
            <a:ext cx="7382129" cy="0"/>
          </a:xfrm>
          <a:prstGeom prst="line">
            <a:avLst/>
          </a:prstGeom>
          <a:noFill/>
          <a:ln w="952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</a:ln>
          <a:effectLst/>
        </p:spPr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370CE82-930F-F04F-9C79-0DB4507F891E}"/>
              </a:ext>
            </a:extLst>
          </p:cNvPr>
          <p:cNvCxnSpPr>
            <a:cxnSpLocks/>
          </p:cNvCxnSpPr>
          <p:nvPr userDrawn="1"/>
        </p:nvCxnSpPr>
        <p:spPr>
          <a:xfrm flipH="1">
            <a:off x="880937" y="3200217"/>
            <a:ext cx="7382131" cy="0"/>
          </a:xfrm>
          <a:prstGeom prst="line">
            <a:avLst/>
          </a:prstGeom>
          <a:noFill/>
          <a:ln w="952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</a:ln>
          <a:effectLst/>
        </p:spPr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A4F78B3-98DE-5B49-85FD-A2910B7B5517}"/>
              </a:ext>
            </a:extLst>
          </p:cNvPr>
          <p:cNvCxnSpPr>
            <a:cxnSpLocks/>
          </p:cNvCxnSpPr>
          <p:nvPr userDrawn="1"/>
        </p:nvCxnSpPr>
        <p:spPr>
          <a:xfrm flipH="1">
            <a:off x="880937" y="4540791"/>
            <a:ext cx="7382131" cy="0"/>
          </a:xfrm>
          <a:prstGeom prst="line">
            <a:avLst/>
          </a:prstGeom>
          <a:noFill/>
          <a:ln w="952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</a:ln>
          <a:effectLst/>
        </p:spPr>
      </p:cxn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9CB06751-CB75-614D-A598-4763478A2CC7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880936" y="732592"/>
            <a:ext cx="804672" cy="1072896"/>
          </a:xfrm>
          <a:prstGeom prst="rect">
            <a:avLst/>
          </a:prstGeom>
          <a:noFill/>
        </p:spPr>
        <p:txBody>
          <a:bodyPr wrap="none" lIns="0" tIns="0" rIns="0" bIns="164592" anchor="ctr" anchorCtr="0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000" b="1">
                <a:solidFill>
                  <a:schemeClr val="accent1"/>
                </a:solidFill>
                <a:latin typeface="+mn-lt"/>
                <a:cs typeface="Times New Roman" panose="02020603050405020304" pitchFamily="18" charset="0"/>
              </a:defRPr>
            </a:lvl1pPr>
            <a:lvl2pPr>
              <a:defRPr sz="4000">
                <a:solidFill>
                  <a:schemeClr val="bg1"/>
                </a:solidFill>
                <a:latin typeface="+mj-lt"/>
              </a:defRPr>
            </a:lvl2pPr>
            <a:lvl3pPr>
              <a:defRPr sz="4000">
                <a:solidFill>
                  <a:schemeClr val="bg1"/>
                </a:solidFill>
                <a:latin typeface="+mj-lt"/>
              </a:defRPr>
            </a:lvl3pPr>
            <a:lvl4pPr>
              <a:defRPr sz="4000">
                <a:solidFill>
                  <a:schemeClr val="bg1"/>
                </a:solidFill>
                <a:latin typeface="+mj-lt"/>
              </a:defRPr>
            </a:lvl4pPr>
            <a:lvl5pPr>
              <a:defRPr sz="40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35" name="Text Placeholder 33">
            <a:extLst>
              <a:ext uri="{FF2B5EF4-FFF2-40B4-BE49-F238E27FC236}">
                <a16:creationId xmlns:a16="http://schemas.microsoft.com/office/drawing/2014/main" id="{0F5B778C-62CF-294F-A8A7-ADB8D30F7E4B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80936" y="2073665"/>
            <a:ext cx="804672" cy="1072896"/>
          </a:xfrm>
          <a:prstGeom prst="rect">
            <a:avLst/>
          </a:prstGeom>
          <a:noFill/>
        </p:spPr>
        <p:txBody>
          <a:bodyPr wrap="none" lIns="0" tIns="0" rIns="0" bIns="164592" anchor="ctr" anchorCtr="0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000" b="1">
                <a:solidFill>
                  <a:schemeClr val="accent1"/>
                </a:solidFill>
                <a:latin typeface="+mn-lt"/>
                <a:cs typeface="Times New Roman" panose="02020603050405020304" pitchFamily="18" charset="0"/>
              </a:defRPr>
            </a:lvl1pPr>
            <a:lvl2pPr>
              <a:defRPr sz="4000">
                <a:solidFill>
                  <a:schemeClr val="bg1"/>
                </a:solidFill>
                <a:latin typeface="+mj-lt"/>
              </a:defRPr>
            </a:lvl2pPr>
            <a:lvl3pPr>
              <a:defRPr sz="4000">
                <a:solidFill>
                  <a:schemeClr val="bg1"/>
                </a:solidFill>
                <a:latin typeface="+mj-lt"/>
              </a:defRPr>
            </a:lvl3pPr>
            <a:lvl4pPr>
              <a:defRPr sz="4000">
                <a:solidFill>
                  <a:schemeClr val="bg1"/>
                </a:solidFill>
                <a:latin typeface="+mj-lt"/>
              </a:defRPr>
            </a:lvl4pPr>
            <a:lvl5pPr>
              <a:defRPr sz="40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36" name="Text Placeholder 33">
            <a:extLst>
              <a:ext uri="{FF2B5EF4-FFF2-40B4-BE49-F238E27FC236}">
                <a16:creationId xmlns:a16="http://schemas.microsoft.com/office/drawing/2014/main" id="{0C74DA92-54F5-534D-89FC-7CCB28538954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880936" y="3414239"/>
            <a:ext cx="804672" cy="1072896"/>
          </a:xfrm>
          <a:prstGeom prst="rect">
            <a:avLst/>
          </a:prstGeom>
          <a:noFill/>
        </p:spPr>
        <p:txBody>
          <a:bodyPr wrap="none" lIns="0" tIns="0" rIns="0" bIns="164592" anchor="ctr" anchorCtr="0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000" b="1">
                <a:solidFill>
                  <a:schemeClr val="accent1"/>
                </a:solidFill>
                <a:latin typeface="+mn-lt"/>
                <a:cs typeface="Times New Roman" panose="02020603050405020304" pitchFamily="18" charset="0"/>
              </a:defRPr>
            </a:lvl1pPr>
            <a:lvl2pPr>
              <a:defRPr sz="4000">
                <a:solidFill>
                  <a:schemeClr val="bg1"/>
                </a:solidFill>
                <a:latin typeface="+mj-lt"/>
              </a:defRPr>
            </a:lvl2pPr>
            <a:lvl3pPr>
              <a:defRPr sz="4000">
                <a:solidFill>
                  <a:schemeClr val="bg1"/>
                </a:solidFill>
                <a:latin typeface="+mj-lt"/>
              </a:defRPr>
            </a:lvl3pPr>
            <a:lvl4pPr>
              <a:defRPr sz="4000">
                <a:solidFill>
                  <a:schemeClr val="bg1"/>
                </a:solidFill>
                <a:latin typeface="+mj-lt"/>
              </a:defRPr>
            </a:lvl4pPr>
            <a:lvl5pPr>
              <a:defRPr sz="40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37" name="Text Placeholder 33">
            <a:extLst>
              <a:ext uri="{FF2B5EF4-FFF2-40B4-BE49-F238E27FC236}">
                <a16:creationId xmlns:a16="http://schemas.microsoft.com/office/drawing/2014/main" id="{9F262C8B-5C7F-B14A-BA25-50C34A7FD288}"/>
              </a:ext>
            </a:extLst>
          </p:cNvPr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880936" y="4754312"/>
            <a:ext cx="804672" cy="1072896"/>
          </a:xfrm>
          <a:prstGeom prst="rect">
            <a:avLst/>
          </a:prstGeom>
          <a:noFill/>
        </p:spPr>
        <p:txBody>
          <a:bodyPr wrap="none" lIns="0" tIns="0" rIns="0" bIns="164592" anchor="ctr" anchorCtr="0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000" b="1">
                <a:solidFill>
                  <a:schemeClr val="accent1"/>
                </a:solidFill>
                <a:latin typeface="+mn-lt"/>
                <a:cs typeface="Times New Roman" panose="02020603050405020304" pitchFamily="18" charset="0"/>
              </a:defRPr>
            </a:lvl1pPr>
            <a:lvl2pPr>
              <a:defRPr sz="4000">
                <a:solidFill>
                  <a:schemeClr val="bg1"/>
                </a:solidFill>
                <a:latin typeface="+mj-lt"/>
              </a:defRPr>
            </a:lvl2pPr>
            <a:lvl3pPr>
              <a:defRPr sz="4000">
                <a:solidFill>
                  <a:schemeClr val="bg1"/>
                </a:solidFill>
                <a:latin typeface="+mj-lt"/>
              </a:defRPr>
            </a:lvl3pPr>
            <a:lvl4pPr>
              <a:defRPr sz="4000">
                <a:solidFill>
                  <a:schemeClr val="bg1"/>
                </a:solidFill>
                <a:latin typeface="+mj-lt"/>
              </a:defRPr>
            </a:lvl4pPr>
            <a:lvl5pPr>
              <a:defRPr sz="40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89565497-DFA6-8648-8348-656B1CD0CB5D}"/>
              </a:ext>
            </a:extLst>
          </p:cNvPr>
          <p:cNvSpPr>
            <a:spLocks noGrp="1"/>
          </p:cNvSpPr>
          <p:nvPr userDrawn="1">
            <p:ph type="body" sz="quarter" idx="16"/>
          </p:nvPr>
        </p:nvSpPr>
        <p:spPr>
          <a:xfrm>
            <a:off x="1923122" y="884548"/>
            <a:ext cx="4369737" cy="328313"/>
          </a:xfrm>
        </p:spPr>
        <p:txBody>
          <a:bodyPr/>
          <a:lstStyle>
            <a:lvl1pPr marL="0" indent="0">
              <a:buNone/>
              <a:defRPr sz="1400" b="1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0" name="Text Placeholder 38">
            <a:extLst>
              <a:ext uri="{FF2B5EF4-FFF2-40B4-BE49-F238E27FC236}">
                <a16:creationId xmlns:a16="http://schemas.microsoft.com/office/drawing/2014/main" id="{B4122E31-736C-8348-B128-1CD0E14E534E}"/>
              </a:ext>
            </a:extLst>
          </p:cNvPr>
          <p:cNvSpPr>
            <a:spLocks noGrp="1"/>
          </p:cNvSpPr>
          <p:nvPr userDrawn="1">
            <p:ph type="body" sz="quarter" idx="17"/>
          </p:nvPr>
        </p:nvSpPr>
        <p:spPr>
          <a:xfrm>
            <a:off x="1923122" y="1178685"/>
            <a:ext cx="4369737" cy="286255"/>
          </a:xfrm>
        </p:spPr>
        <p:txBody>
          <a:bodyPr/>
          <a:lstStyle>
            <a:lvl1pPr marL="0" indent="0">
              <a:buNone/>
              <a:defRPr sz="1200" b="0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Text Placeholder 38">
            <a:extLst>
              <a:ext uri="{FF2B5EF4-FFF2-40B4-BE49-F238E27FC236}">
                <a16:creationId xmlns:a16="http://schemas.microsoft.com/office/drawing/2014/main" id="{F1C4FB0D-60E5-B34D-8186-8489A2E53B57}"/>
              </a:ext>
            </a:extLst>
          </p:cNvPr>
          <p:cNvSpPr>
            <a:spLocks noGrp="1"/>
          </p:cNvSpPr>
          <p:nvPr userDrawn="1">
            <p:ph type="body" sz="quarter" idx="18"/>
          </p:nvPr>
        </p:nvSpPr>
        <p:spPr>
          <a:xfrm>
            <a:off x="1923122" y="2225120"/>
            <a:ext cx="4369737" cy="328313"/>
          </a:xfrm>
        </p:spPr>
        <p:txBody>
          <a:bodyPr/>
          <a:lstStyle>
            <a:lvl1pPr marL="0" indent="0">
              <a:buNone/>
              <a:defRPr sz="1400" b="1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Text Placeholder 38">
            <a:extLst>
              <a:ext uri="{FF2B5EF4-FFF2-40B4-BE49-F238E27FC236}">
                <a16:creationId xmlns:a16="http://schemas.microsoft.com/office/drawing/2014/main" id="{8732636F-5A0B-A840-BE79-B043D65D5D3B}"/>
              </a:ext>
            </a:extLst>
          </p:cNvPr>
          <p:cNvSpPr>
            <a:spLocks noGrp="1"/>
          </p:cNvSpPr>
          <p:nvPr userDrawn="1">
            <p:ph type="body" sz="quarter" idx="19"/>
          </p:nvPr>
        </p:nvSpPr>
        <p:spPr>
          <a:xfrm>
            <a:off x="1923122" y="2519257"/>
            <a:ext cx="4369737" cy="286255"/>
          </a:xfrm>
        </p:spPr>
        <p:txBody>
          <a:bodyPr/>
          <a:lstStyle>
            <a:lvl1pPr marL="0" indent="0">
              <a:buNone/>
              <a:defRPr sz="1200" b="0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3" name="Text Placeholder 38">
            <a:extLst>
              <a:ext uri="{FF2B5EF4-FFF2-40B4-BE49-F238E27FC236}">
                <a16:creationId xmlns:a16="http://schemas.microsoft.com/office/drawing/2014/main" id="{C4EA9612-68F2-FE49-9F0D-C26A6F9D5B5B}"/>
              </a:ext>
            </a:extLst>
          </p:cNvPr>
          <p:cNvSpPr>
            <a:spLocks noGrp="1"/>
          </p:cNvSpPr>
          <p:nvPr userDrawn="1">
            <p:ph type="body" sz="quarter" idx="20"/>
          </p:nvPr>
        </p:nvSpPr>
        <p:spPr>
          <a:xfrm>
            <a:off x="1923122" y="3559286"/>
            <a:ext cx="4369737" cy="328313"/>
          </a:xfrm>
        </p:spPr>
        <p:txBody>
          <a:bodyPr/>
          <a:lstStyle>
            <a:lvl1pPr marL="0" indent="0">
              <a:buNone/>
              <a:defRPr sz="1400" b="1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4" name="Text Placeholder 38">
            <a:extLst>
              <a:ext uri="{FF2B5EF4-FFF2-40B4-BE49-F238E27FC236}">
                <a16:creationId xmlns:a16="http://schemas.microsoft.com/office/drawing/2014/main" id="{79BF31A7-530E-1E41-94FC-FA9E7BC6C34C}"/>
              </a:ext>
            </a:extLst>
          </p:cNvPr>
          <p:cNvSpPr>
            <a:spLocks noGrp="1"/>
          </p:cNvSpPr>
          <p:nvPr userDrawn="1">
            <p:ph type="body" sz="quarter" idx="21"/>
          </p:nvPr>
        </p:nvSpPr>
        <p:spPr>
          <a:xfrm>
            <a:off x="1923122" y="3853422"/>
            <a:ext cx="4369737" cy="286255"/>
          </a:xfrm>
        </p:spPr>
        <p:txBody>
          <a:bodyPr/>
          <a:lstStyle>
            <a:lvl1pPr marL="0" indent="0">
              <a:buNone/>
              <a:defRPr sz="1200" b="0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5" name="Text Placeholder 38">
            <a:extLst>
              <a:ext uri="{FF2B5EF4-FFF2-40B4-BE49-F238E27FC236}">
                <a16:creationId xmlns:a16="http://schemas.microsoft.com/office/drawing/2014/main" id="{2FC45632-E38B-EE49-BF1C-ACA50BB521F0}"/>
              </a:ext>
            </a:extLst>
          </p:cNvPr>
          <p:cNvSpPr>
            <a:spLocks noGrp="1"/>
          </p:cNvSpPr>
          <p:nvPr userDrawn="1">
            <p:ph type="body" sz="quarter" idx="22"/>
          </p:nvPr>
        </p:nvSpPr>
        <p:spPr>
          <a:xfrm>
            <a:off x="1923122" y="4899858"/>
            <a:ext cx="4369737" cy="328313"/>
          </a:xfrm>
        </p:spPr>
        <p:txBody>
          <a:bodyPr/>
          <a:lstStyle>
            <a:lvl1pPr marL="0" indent="0">
              <a:buNone/>
              <a:defRPr sz="1400" b="1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6" name="Text Placeholder 38">
            <a:extLst>
              <a:ext uri="{FF2B5EF4-FFF2-40B4-BE49-F238E27FC236}">
                <a16:creationId xmlns:a16="http://schemas.microsoft.com/office/drawing/2014/main" id="{DCE681FC-C488-A04F-8F37-E3BE5F140647}"/>
              </a:ext>
            </a:extLst>
          </p:cNvPr>
          <p:cNvSpPr>
            <a:spLocks noGrp="1"/>
          </p:cNvSpPr>
          <p:nvPr userDrawn="1">
            <p:ph type="body" sz="quarter" idx="23"/>
          </p:nvPr>
        </p:nvSpPr>
        <p:spPr>
          <a:xfrm>
            <a:off x="1923122" y="5193994"/>
            <a:ext cx="4369737" cy="286255"/>
          </a:xfrm>
        </p:spPr>
        <p:txBody>
          <a:bodyPr/>
          <a:lstStyle>
            <a:lvl1pPr marL="0" indent="0">
              <a:buNone/>
              <a:defRPr sz="1200" b="0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1" name="Footer Placeholder 50">
            <a:extLst>
              <a:ext uri="{FF2B5EF4-FFF2-40B4-BE49-F238E27FC236}">
                <a16:creationId xmlns:a16="http://schemas.microsoft.com/office/drawing/2014/main" id="{85A7982A-004D-7745-A737-44A85812F968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en-US"/>
              <a:t>Type Division Name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6373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sections with 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7489855-8317-B94A-AEDA-A5FFAA2CD60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DE20E4-D496-034F-914D-F7F15B93E95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5C0617B-A41B-B94F-A8DE-6993D064F9CD}"/>
              </a:ext>
            </a:extLst>
          </p:cNvPr>
          <p:cNvCxnSpPr>
            <a:cxnSpLocks/>
          </p:cNvCxnSpPr>
          <p:nvPr userDrawn="1"/>
        </p:nvCxnSpPr>
        <p:spPr>
          <a:xfrm flipH="1">
            <a:off x="880946" y="1859644"/>
            <a:ext cx="7382129" cy="0"/>
          </a:xfrm>
          <a:prstGeom prst="line">
            <a:avLst/>
          </a:prstGeom>
          <a:noFill/>
          <a:ln w="952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</a:ln>
          <a:effectLst/>
        </p:spPr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370CE82-930F-F04F-9C79-0DB4507F891E}"/>
              </a:ext>
            </a:extLst>
          </p:cNvPr>
          <p:cNvCxnSpPr>
            <a:cxnSpLocks/>
          </p:cNvCxnSpPr>
          <p:nvPr userDrawn="1"/>
        </p:nvCxnSpPr>
        <p:spPr>
          <a:xfrm flipH="1">
            <a:off x="880937" y="3200217"/>
            <a:ext cx="7382131" cy="0"/>
          </a:xfrm>
          <a:prstGeom prst="line">
            <a:avLst/>
          </a:prstGeom>
          <a:noFill/>
          <a:ln w="952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</a:ln>
          <a:effectLst/>
        </p:spPr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A4F78B3-98DE-5B49-85FD-A2910B7B5517}"/>
              </a:ext>
            </a:extLst>
          </p:cNvPr>
          <p:cNvCxnSpPr>
            <a:cxnSpLocks/>
          </p:cNvCxnSpPr>
          <p:nvPr userDrawn="1"/>
        </p:nvCxnSpPr>
        <p:spPr>
          <a:xfrm flipH="1">
            <a:off x="880937" y="4540791"/>
            <a:ext cx="7382131" cy="0"/>
          </a:xfrm>
          <a:prstGeom prst="line">
            <a:avLst/>
          </a:prstGeom>
          <a:noFill/>
          <a:ln w="952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</a:ln>
          <a:effectLst/>
        </p:spPr>
      </p:cxn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89565497-DFA6-8648-8348-656B1CD0CB5D}"/>
              </a:ext>
            </a:extLst>
          </p:cNvPr>
          <p:cNvSpPr>
            <a:spLocks noGrp="1"/>
          </p:cNvSpPr>
          <p:nvPr userDrawn="1">
            <p:ph type="body" sz="quarter" idx="16"/>
          </p:nvPr>
        </p:nvSpPr>
        <p:spPr>
          <a:xfrm>
            <a:off x="1923122" y="884548"/>
            <a:ext cx="4369737" cy="328313"/>
          </a:xfrm>
        </p:spPr>
        <p:txBody>
          <a:bodyPr/>
          <a:lstStyle>
            <a:lvl1pPr marL="0" indent="0">
              <a:buNone/>
              <a:defRPr sz="1400" b="1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0" name="Text Placeholder 38">
            <a:extLst>
              <a:ext uri="{FF2B5EF4-FFF2-40B4-BE49-F238E27FC236}">
                <a16:creationId xmlns:a16="http://schemas.microsoft.com/office/drawing/2014/main" id="{B4122E31-736C-8348-B128-1CD0E14E534E}"/>
              </a:ext>
            </a:extLst>
          </p:cNvPr>
          <p:cNvSpPr>
            <a:spLocks noGrp="1"/>
          </p:cNvSpPr>
          <p:nvPr userDrawn="1">
            <p:ph type="body" sz="quarter" idx="17"/>
          </p:nvPr>
        </p:nvSpPr>
        <p:spPr>
          <a:xfrm>
            <a:off x="1923122" y="1178685"/>
            <a:ext cx="4369737" cy="286255"/>
          </a:xfrm>
        </p:spPr>
        <p:txBody>
          <a:bodyPr/>
          <a:lstStyle>
            <a:lvl1pPr marL="0" indent="0">
              <a:buNone/>
              <a:defRPr sz="1200" b="0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Text Placeholder 38">
            <a:extLst>
              <a:ext uri="{FF2B5EF4-FFF2-40B4-BE49-F238E27FC236}">
                <a16:creationId xmlns:a16="http://schemas.microsoft.com/office/drawing/2014/main" id="{F1C4FB0D-60E5-B34D-8186-8489A2E53B57}"/>
              </a:ext>
            </a:extLst>
          </p:cNvPr>
          <p:cNvSpPr>
            <a:spLocks noGrp="1"/>
          </p:cNvSpPr>
          <p:nvPr userDrawn="1">
            <p:ph type="body" sz="quarter" idx="18"/>
          </p:nvPr>
        </p:nvSpPr>
        <p:spPr>
          <a:xfrm>
            <a:off x="1923122" y="2225120"/>
            <a:ext cx="4369737" cy="328313"/>
          </a:xfrm>
        </p:spPr>
        <p:txBody>
          <a:bodyPr/>
          <a:lstStyle>
            <a:lvl1pPr marL="0" indent="0">
              <a:buNone/>
              <a:defRPr sz="1400" b="1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Text Placeholder 38">
            <a:extLst>
              <a:ext uri="{FF2B5EF4-FFF2-40B4-BE49-F238E27FC236}">
                <a16:creationId xmlns:a16="http://schemas.microsoft.com/office/drawing/2014/main" id="{8732636F-5A0B-A840-BE79-B043D65D5D3B}"/>
              </a:ext>
            </a:extLst>
          </p:cNvPr>
          <p:cNvSpPr>
            <a:spLocks noGrp="1"/>
          </p:cNvSpPr>
          <p:nvPr userDrawn="1">
            <p:ph type="body" sz="quarter" idx="19"/>
          </p:nvPr>
        </p:nvSpPr>
        <p:spPr>
          <a:xfrm>
            <a:off x="1923122" y="2519257"/>
            <a:ext cx="4369737" cy="286255"/>
          </a:xfrm>
        </p:spPr>
        <p:txBody>
          <a:bodyPr/>
          <a:lstStyle>
            <a:lvl1pPr marL="0" indent="0">
              <a:buNone/>
              <a:defRPr sz="1200" b="0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3" name="Text Placeholder 38">
            <a:extLst>
              <a:ext uri="{FF2B5EF4-FFF2-40B4-BE49-F238E27FC236}">
                <a16:creationId xmlns:a16="http://schemas.microsoft.com/office/drawing/2014/main" id="{C4EA9612-68F2-FE49-9F0D-C26A6F9D5B5B}"/>
              </a:ext>
            </a:extLst>
          </p:cNvPr>
          <p:cNvSpPr>
            <a:spLocks noGrp="1"/>
          </p:cNvSpPr>
          <p:nvPr userDrawn="1">
            <p:ph type="body" sz="quarter" idx="20"/>
          </p:nvPr>
        </p:nvSpPr>
        <p:spPr>
          <a:xfrm>
            <a:off x="1923122" y="3559286"/>
            <a:ext cx="4369737" cy="328313"/>
          </a:xfrm>
        </p:spPr>
        <p:txBody>
          <a:bodyPr/>
          <a:lstStyle>
            <a:lvl1pPr marL="0" indent="0">
              <a:buNone/>
              <a:defRPr sz="1400" b="1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4" name="Text Placeholder 38">
            <a:extLst>
              <a:ext uri="{FF2B5EF4-FFF2-40B4-BE49-F238E27FC236}">
                <a16:creationId xmlns:a16="http://schemas.microsoft.com/office/drawing/2014/main" id="{79BF31A7-530E-1E41-94FC-FA9E7BC6C34C}"/>
              </a:ext>
            </a:extLst>
          </p:cNvPr>
          <p:cNvSpPr>
            <a:spLocks noGrp="1"/>
          </p:cNvSpPr>
          <p:nvPr userDrawn="1">
            <p:ph type="body" sz="quarter" idx="21"/>
          </p:nvPr>
        </p:nvSpPr>
        <p:spPr>
          <a:xfrm>
            <a:off x="1923122" y="3853422"/>
            <a:ext cx="4369737" cy="286255"/>
          </a:xfrm>
        </p:spPr>
        <p:txBody>
          <a:bodyPr/>
          <a:lstStyle>
            <a:lvl1pPr marL="0" indent="0">
              <a:buNone/>
              <a:defRPr sz="1200" b="0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5" name="Text Placeholder 38">
            <a:extLst>
              <a:ext uri="{FF2B5EF4-FFF2-40B4-BE49-F238E27FC236}">
                <a16:creationId xmlns:a16="http://schemas.microsoft.com/office/drawing/2014/main" id="{2FC45632-E38B-EE49-BF1C-ACA50BB521F0}"/>
              </a:ext>
            </a:extLst>
          </p:cNvPr>
          <p:cNvSpPr>
            <a:spLocks noGrp="1"/>
          </p:cNvSpPr>
          <p:nvPr userDrawn="1">
            <p:ph type="body" sz="quarter" idx="22"/>
          </p:nvPr>
        </p:nvSpPr>
        <p:spPr>
          <a:xfrm>
            <a:off x="1923122" y="4899858"/>
            <a:ext cx="4369737" cy="328313"/>
          </a:xfrm>
        </p:spPr>
        <p:txBody>
          <a:bodyPr/>
          <a:lstStyle>
            <a:lvl1pPr marL="0" indent="0">
              <a:buNone/>
              <a:defRPr sz="1400" b="1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6" name="Text Placeholder 38">
            <a:extLst>
              <a:ext uri="{FF2B5EF4-FFF2-40B4-BE49-F238E27FC236}">
                <a16:creationId xmlns:a16="http://schemas.microsoft.com/office/drawing/2014/main" id="{DCE681FC-C488-A04F-8F37-E3BE5F140647}"/>
              </a:ext>
            </a:extLst>
          </p:cNvPr>
          <p:cNvSpPr>
            <a:spLocks noGrp="1"/>
          </p:cNvSpPr>
          <p:nvPr userDrawn="1">
            <p:ph type="body" sz="quarter" idx="23"/>
          </p:nvPr>
        </p:nvSpPr>
        <p:spPr>
          <a:xfrm>
            <a:off x="1923122" y="5193994"/>
            <a:ext cx="4369737" cy="286255"/>
          </a:xfrm>
        </p:spPr>
        <p:txBody>
          <a:bodyPr/>
          <a:lstStyle>
            <a:lvl1pPr marL="0" indent="0">
              <a:buNone/>
              <a:defRPr sz="1200" b="0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1" name="Footer Placeholder 50">
            <a:extLst>
              <a:ext uri="{FF2B5EF4-FFF2-40B4-BE49-F238E27FC236}">
                <a16:creationId xmlns:a16="http://schemas.microsoft.com/office/drawing/2014/main" id="{85A7982A-004D-7745-A737-44A85812F968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en-US"/>
              <a:t>Type Division Name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0005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-bleed image light 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6B73010-DCFF-9A4A-971B-E9F09C5334B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  <a:solidFill>
            <a:schemeClr val="tx2">
              <a:lumMod val="60000"/>
              <a:lumOff val="40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BDA0-AF0E-4BA8-B742-3B9C92A3E6FE}" type="slidenum">
              <a:rPr lang="en-US" smtClean="0"/>
              <a:t>‹#›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4D2472-4EE6-C448-9F15-8C75193DA9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46350" y="6241573"/>
            <a:ext cx="30861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C354DE-06D2-D149-AC3F-4207DD5EF919}"/>
              </a:ext>
            </a:extLst>
          </p:cNvPr>
          <p:cNvSpPr txBox="1"/>
          <p:nvPr userDrawn="1"/>
        </p:nvSpPr>
        <p:spPr>
          <a:xfrm>
            <a:off x="822960" y="6340470"/>
            <a:ext cx="295720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7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2020 United HealthCare Services, Inc. All rights reserved.</a:t>
            </a:r>
          </a:p>
        </p:txBody>
      </p:sp>
      <p:sp>
        <p:nvSpPr>
          <p:cNvPr id="8" name="Graphic 8">
            <a:extLst>
              <a:ext uri="{FF2B5EF4-FFF2-40B4-BE49-F238E27FC236}">
                <a16:creationId xmlns:a16="http://schemas.microsoft.com/office/drawing/2014/main" id="{231CB0F7-A963-9949-BE34-23F0DBD43A37}"/>
              </a:ext>
            </a:extLst>
          </p:cNvPr>
          <p:cNvSpPr/>
          <p:nvPr userDrawn="1"/>
        </p:nvSpPr>
        <p:spPr>
          <a:xfrm>
            <a:off x="457201" y="6252672"/>
            <a:ext cx="133150" cy="232276"/>
          </a:xfrm>
          <a:custGeom>
            <a:avLst/>
            <a:gdLst>
              <a:gd name="connsiteX0" fmla="*/ 127837 w 460213"/>
              <a:gd name="connsiteY0" fmla="*/ 766124 h 802827"/>
              <a:gd name="connsiteX1" fmla="*/ 127837 w 460213"/>
              <a:gd name="connsiteY1" fmla="*/ 766124 h 802827"/>
              <a:gd name="connsiteX2" fmla="*/ 208268 w 460213"/>
              <a:gd name="connsiteY2" fmla="*/ 779518 h 802827"/>
              <a:gd name="connsiteX3" fmla="*/ 413872 w 460213"/>
              <a:gd name="connsiteY3" fmla="*/ 522893 h 802827"/>
              <a:gd name="connsiteX4" fmla="*/ 413872 w 460213"/>
              <a:gd name="connsiteY4" fmla="*/ 21966 h 802827"/>
              <a:gd name="connsiteX5" fmla="*/ 460213 w 460213"/>
              <a:gd name="connsiteY5" fmla="*/ 0 h 802827"/>
              <a:gd name="connsiteX6" fmla="*/ 460213 w 460213"/>
              <a:gd name="connsiteY6" fmla="*/ 531733 h 802827"/>
              <a:gd name="connsiteX7" fmla="*/ 247684 w 460213"/>
              <a:gd name="connsiteY7" fmla="*/ 802823 h 802827"/>
              <a:gd name="connsiteX8" fmla="*/ 127837 w 460213"/>
              <a:gd name="connsiteY8" fmla="*/ 766124 h 802827"/>
              <a:gd name="connsiteX9" fmla="*/ 75104 w 460213"/>
              <a:gd name="connsiteY9" fmla="*/ 715228 h 802827"/>
              <a:gd name="connsiteX10" fmla="*/ 75104 w 460213"/>
              <a:gd name="connsiteY10" fmla="*/ 715228 h 802827"/>
              <a:gd name="connsiteX11" fmla="*/ 155535 w 460213"/>
              <a:gd name="connsiteY11" fmla="*/ 730765 h 802827"/>
              <a:gd name="connsiteX12" fmla="*/ 325452 w 460213"/>
              <a:gd name="connsiteY12" fmla="*/ 521286 h 802827"/>
              <a:gd name="connsiteX13" fmla="*/ 325452 w 460213"/>
              <a:gd name="connsiteY13" fmla="*/ 60540 h 802827"/>
              <a:gd name="connsiteX14" fmla="*/ 370727 w 460213"/>
              <a:gd name="connsiteY14" fmla="*/ 39110 h 802827"/>
              <a:gd name="connsiteX15" fmla="*/ 370727 w 460213"/>
              <a:gd name="connsiteY15" fmla="*/ 525036 h 802827"/>
              <a:gd name="connsiteX16" fmla="*/ 187494 w 460213"/>
              <a:gd name="connsiteY16" fmla="*/ 754874 h 802827"/>
              <a:gd name="connsiteX17" fmla="*/ 75104 w 460213"/>
              <a:gd name="connsiteY17" fmla="*/ 715228 h 802827"/>
              <a:gd name="connsiteX18" fmla="*/ 43145 w 460213"/>
              <a:gd name="connsiteY18" fmla="*/ 669689 h 802827"/>
              <a:gd name="connsiteX19" fmla="*/ 43145 w 460213"/>
              <a:gd name="connsiteY19" fmla="*/ 669689 h 802827"/>
              <a:gd name="connsiteX20" fmla="*/ 110259 w 460213"/>
              <a:gd name="connsiteY20" fmla="*/ 681744 h 802827"/>
              <a:gd name="connsiteX21" fmla="*/ 238096 w 460213"/>
              <a:gd name="connsiteY21" fmla="*/ 523697 h 802827"/>
              <a:gd name="connsiteX22" fmla="*/ 238096 w 460213"/>
              <a:gd name="connsiteY22" fmla="*/ 99114 h 802827"/>
              <a:gd name="connsiteX23" fmla="*/ 282839 w 460213"/>
              <a:gd name="connsiteY23" fmla="*/ 77684 h 802827"/>
              <a:gd name="connsiteX24" fmla="*/ 282839 w 460213"/>
              <a:gd name="connsiteY24" fmla="*/ 517000 h 802827"/>
              <a:gd name="connsiteX25" fmla="*/ 140354 w 460213"/>
              <a:gd name="connsiteY25" fmla="*/ 703977 h 802827"/>
              <a:gd name="connsiteX26" fmla="*/ 43145 w 460213"/>
              <a:gd name="connsiteY26" fmla="*/ 669689 h 802827"/>
              <a:gd name="connsiteX27" fmla="*/ 196549 w 460213"/>
              <a:gd name="connsiteY27" fmla="*/ 535751 h 802827"/>
              <a:gd name="connsiteX28" fmla="*/ 196549 w 460213"/>
              <a:gd name="connsiteY28" fmla="*/ 116526 h 802827"/>
              <a:gd name="connsiteX29" fmla="*/ 0 w 460213"/>
              <a:gd name="connsiteY29" fmla="*/ 205729 h 802827"/>
              <a:gd name="connsiteX30" fmla="*/ 0 w 460213"/>
              <a:gd name="connsiteY30" fmla="*/ 545931 h 802827"/>
              <a:gd name="connsiteX31" fmla="*/ 100672 w 460213"/>
              <a:gd name="connsiteY31" fmla="*/ 654420 h 802827"/>
              <a:gd name="connsiteX32" fmla="*/ 196549 w 460213"/>
              <a:gd name="connsiteY32" fmla="*/ 535751 h 802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60213" h="802827">
                <a:moveTo>
                  <a:pt x="127837" y="766124"/>
                </a:moveTo>
                <a:lnTo>
                  <a:pt x="127837" y="766124"/>
                </a:lnTo>
                <a:cubicBezTo>
                  <a:pt x="153138" y="774696"/>
                  <a:pt x="179771" y="779518"/>
                  <a:pt x="208268" y="779518"/>
                </a:cubicBezTo>
                <a:cubicBezTo>
                  <a:pt x="329447" y="779518"/>
                  <a:pt x="413872" y="691119"/>
                  <a:pt x="413872" y="522893"/>
                </a:cubicBezTo>
                <a:lnTo>
                  <a:pt x="413872" y="21966"/>
                </a:lnTo>
                <a:lnTo>
                  <a:pt x="460213" y="0"/>
                </a:lnTo>
                <a:lnTo>
                  <a:pt x="460213" y="531733"/>
                </a:lnTo>
                <a:cubicBezTo>
                  <a:pt x="460213" y="703174"/>
                  <a:pt x="372325" y="802823"/>
                  <a:pt x="247684" y="802823"/>
                </a:cubicBezTo>
                <a:cubicBezTo>
                  <a:pt x="204539" y="803091"/>
                  <a:pt x="163791" y="789697"/>
                  <a:pt x="127837" y="766124"/>
                </a:cubicBezTo>
                <a:close/>
                <a:moveTo>
                  <a:pt x="75104" y="715228"/>
                </a:moveTo>
                <a:lnTo>
                  <a:pt x="75104" y="715228"/>
                </a:lnTo>
                <a:cubicBezTo>
                  <a:pt x="103069" y="724604"/>
                  <a:pt x="131033" y="730765"/>
                  <a:pt x="155535" y="730765"/>
                </a:cubicBezTo>
                <a:cubicBezTo>
                  <a:pt x="257272" y="730765"/>
                  <a:pt x="325452" y="666475"/>
                  <a:pt x="325452" y="521286"/>
                </a:cubicBezTo>
                <a:lnTo>
                  <a:pt x="325452" y="60540"/>
                </a:lnTo>
                <a:lnTo>
                  <a:pt x="370727" y="39110"/>
                </a:lnTo>
                <a:lnTo>
                  <a:pt x="370727" y="525036"/>
                </a:lnTo>
                <a:cubicBezTo>
                  <a:pt x="370727" y="677190"/>
                  <a:pt x="294025" y="754874"/>
                  <a:pt x="187494" y="754874"/>
                </a:cubicBezTo>
                <a:cubicBezTo>
                  <a:pt x="148611" y="754874"/>
                  <a:pt x="108661" y="739873"/>
                  <a:pt x="75104" y="715228"/>
                </a:cubicBezTo>
                <a:close/>
                <a:moveTo>
                  <a:pt x="43145" y="669689"/>
                </a:moveTo>
                <a:lnTo>
                  <a:pt x="43145" y="669689"/>
                </a:lnTo>
                <a:cubicBezTo>
                  <a:pt x="67647" y="677190"/>
                  <a:pt x="90551" y="681744"/>
                  <a:pt x="110259" y="681744"/>
                </a:cubicBezTo>
                <a:cubicBezTo>
                  <a:pt x="189625" y="681744"/>
                  <a:pt x="238096" y="638348"/>
                  <a:pt x="238096" y="523697"/>
                </a:cubicBezTo>
                <a:lnTo>
                  <a:pt x="238096" y="99114"/>
                </a:lnTo>
                <a:lnTo>
                  <a:pt x="282839" y="77684"/>
                </a:lnTo>
                <a:lnTo>
                  <a:pt x="282839" y="517000"/>
                </a:lnTo>
                <a:cubicBezTo>
                  <a:pt x="282839" y="645580"/>
                  <a:pt x="224247" y="703977"/>
                  <a:pt x="140354" y="703977"/>
                </a:cubicBezTo>
                <a:cubicBezTo>
                  <a:pt x="105199" y="703977"/>
                  <a:pt x="71908" y="691655"/>
                  <a:pt x="43145" y="669689"/>
                </a:cubicBezTo>
                <a:close/>
                <a:moveTo>
                  <a:pt x="196549" y="535751"/>
                </a:moveTo>
                <a:lnTo>
                  <a:pt x="196549" y="116526"/>
                </a:lnTo>
                <a:lnTo>
                  <a:pt x="0" y="205729"/>
                </a:lnTo>
                <a:lnTo>
                  <a:pt x="0" y="545931"/>
                </a:lnTo>
                <a:cubicBezTo>
                  <a:pt x="0" y="610757"/>
                  <a:pt x="40482" y="654420"/>
                  <a:pt x="100672" y="654420"/>
                </a:cubicBezTo>
                <a:cubicBezTo>
                  <a:pt x="159796" y="654152"/>
                  <a:pt x="196549" y="610221"/>
                  <a:pt x="196549" y="535751"/>
                </a:cubicBezTo>
                <a:close/>
              </a:path>
            </a:pathLst>
          </a:custGeom>
          <a:solidFill>
            <a:srgbClr val="002677"/>
          </a:solidFill>
          <a:ln w="264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736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-bleed image dark background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6B73010-DCFF-9A4A-971B-E9F09C5334B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0F9BDA0-AF0E-4BA8-B742-3B9C92A3E6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4D2472-4EE6-C448-9F15-8C75193DA9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46350" y="6241573"/>
            <a:ext cx="30861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/>
              <a:t>Type Division Name here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7A9EF4F-6259-1F48-B4C6-6A4F79CE19BF}"/>
              </a:ext>
            </a:extLst>
          </p:cNvPr>
          <p:cNvSpPr txBox="1"/>
          <p:nvPr userDrawn="1"/>
        </p:nvSpPr>
        <p:spPr>
          <a:xfrm>
            <a:off x="822960" y="6340470"/>
            <a:ext cx="295720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7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2020 United HealthCare Services, Inc. All rights reserved.</a:t>
            </a:r>
          </a:p>
        </p:txBody>
      </p:sp>
      <p:sp>
        <p:nvSpPr>
          <p:cNvPr id="9" name="Graphic 8">
            <a:extLst>
              <a:ext uri="{FF2B5EF4-FFF2-40B4-BE49-F238E27FC236}">
                <a16:creationId xmlns:a16="http://schemas.microsoft.com/office/drawing/2014/main" id="{1B9E6E86-CDD4-9947-83E0-AD8BE69A7155}"/>
              </a:ext>
            </a:extLst>
          </p:cNvPr>
          <p:cNvSpPr/>
          <p:nvPr userDrawn="1"/>
        </p:nvSpPr>
        <p:spPr>
          <a:xfrm>
            <a:off x="457201" y="6252672"/>
            <a:ext cx="133150" cy="232276"/>
          </a:xfrm>
          <a:custGeom>
            <a:avLst/>
            <a:gdLst>
              <a:gd name="connsiteX0" fmla="*/ 127837 w 460213"/>
              <a:gd name="connsiteY0" fmla="*/ 766124 h 802827"/>
              <a:gd name="connsiteX1" fmla="*/ 127837 w 460213"/>
              <a:gd name="connsiteY1" fmla="*/ 766124 h 802827"/>
              <a:gd name="connsiteX2" fmla="*/ 208268 w 460213"/>
              <a:gd name="connsiteY2" fmla="*/ 779518 h 802827"/>
              <a:gd name="connsiteX3" fmla="*/ 413872 w 460213"/>
              <a:gd name="connsiteY3" fmla="*/ 522893 h 802827"/>
              <a:gd name="connsiteX4" fmla="*/ 413872 w 460213"/>
              <a:gd name="connsiteY4" fmla="*/ 21966 h 802827"/>
              <a:gd name="connsiteX5" fmla="*/ 460213 w 460213"/>
              <a:gd name="connsiteY5" fmla="*/ 0 h 802827"/>
              <a:gd name="connsiteX6" fmla="*/ 460213 w 460213"/>
              <a:gd name="connsiteY6" fmla="*/ 531733 h 802827"/>
              <a:gd name="connsiteX7" fmla="*/ 247684 w 460213"/>
              <a:gd name="connsiteY7" fmla="*/ 802823 h 802827"/>
              <a:gd name="connsiteX8" fmla="*/ 127837 w 460213"/>
              <a:gd name="connsiteY8" fmla="*/ 766124 h 802827"/>
              <a:gd name="connsiteX9" fmla="*/ 75104 w 460213"/>
              <a:gd name="connsiteY9" fmla="*/ 715228 h 802827"/>
              <a:gd name="connsiteX10" fmla="*/ 75104 w 460213"/>
              <a:gd name="connsiteY10" fmla="*/ 715228 h 802827"/>
              <a:gd name="connsiteX11" fmla="*/ 155535 w 460213"/>
              <a:gd name="connsiteY11" fmla="*/ 730765 h 802827"/>
              <a:gd name="connsiteX12" fmla="*/ 325452 w 460213"/>
              <a:gd name="connsiteY12" fmla="*/ 521286 h 802827"/>
              <a:gd name="connsiteX13" fmla="*/ 325452 w 460213"/>
              <a:gd name="connsiteY13" fmla="*/ 60540 h 802827"/>
              <a:gd name="connsiteX14" fmla="*/ 370727 w 460213"/>
              <a:gd name="connsiteY14" fmla="*/ 39110 h 802827"/>
              <a:gd name="connsiteX15" fmla="*/ 370727 w 460213"/>
              <a:gd name="connsiteY15" fmla="*/ 525036 h 802827"/>
              <a:gd name="connsiteX16" fmla="*/ 187494 w 460213"/>
              <a:gd name="connsiteY16" fmla="*/ 754874 h 802827"/>
              <a:gd name="connsiteX17" fmla="*/ 75104 w 460213"/>
              <a:gd name="connsiteY17" fmla="*/ 715228 h 802827"/>
              <a:gd name="connsiteX18" fmla="*/ 43145 w 460213"/>
              <a:gd name="connsiteY18" fmla="*/ 669689 h 802827"/>
              <a:gd name="connsiteX19" fmla="*/ 43145 w 460213"/>
              <a:gd name="connsiteY19" fmla="*/ 669689 h 802827"/>
              <a:gd name="connsiteX20" fmla="*/ 110259 w 460213"/>
              <a:gd name="connsiteY20" fmla="*/ 681744 h 802827"/>
              <a:gd name="connsiteX21" fmla="*/ 238096 w 460213"/>
              <a:gd name="connsiteY21" fmla="*/ 523697 h 802827"/>
              <a:gd name="connsiteX22" fmla="*/ 238096 w 460213"/>
              <a:gd name="connsiteY22" fmla="*/ 99114 h 802827"/>
              <a:gd name="connsiteX23" fmla="*/ 282839 w 460213"/>
              <a:gd name="connsiteY23" fmla="*/ 77684 h 802827"/>
              <a:gd name="connsiteX24" fmla="*/ 282839 w 460213"/>
              <a:gd name="connsiteY24" fmla="*/ 517000 h 802827"/>
              <a:gd name="connsiteX25" fmla="*/ 140354 w 460213"/>
              <a:gd name="connsiteY25" fmla="*/ 703977 h 802827"/>
              <a:gd name="connsiteX26" fmla="*/ 43145 w 460213"/>
              <a:gd name="connsiteY26" fmla="*/ 669689 h 802827"/>
              <a:gd name="connsiteX27" fmla="*/ 196549 w 460213"/>
              <a:gd name="connsiteY27" fmla="*/ 535751 h 802827"/>
              <a:gd name="connsiteX28" fmla="*/ 196549 w 460213"/>
              <a:gd name="connsiteY28" fmla="*/ 116526 h 802827"/>
              <a:gd name="connsiteX29" fmla="*/ 0 w 460213"/>
              <a:gd name="connsiteY29" fmla="*/ 205729 h 802827"/>
              <a:gd name="connsiteX30" fmla="*/ 0 w 460213"/>
              <a:gd name="connsiteY30" fmla="*/ 545931 h 802827"/>
              <a:gd name="connsiteX31" fmla="*/ 100672 w 460213"/>
              <a:gd name="connsiteY31" fmla="*/ 654420 h 802827"/>
              <a:gd name="connsiteX32" fmla="*/ 196549 w 460213"/>
              <a:gd name="connsiteY32" fmla="*/ 535751 h 802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60213" h="802827">
                <a:moveTo>
                  <a:pt x="127837" y="766124"/>
                </a:moveTo>
                <a:lnTo>
                  <a:pt x="127837" y="766124"/>
                </a:lnTo>
                <a:cubicBezTo>
                  <a:pt x="153138" y="774696"/>
                  <a:pt x="179771" y="779518"/>
                  <a:pt x="208268" y="779518"/>
                </a:cubicBezTo>
                <a:cubicBezTo>
                  <a:pt x="329447" y="779518"/>
                  <a:pt x="413872" y="691119"/>
                  <a:pt x="413872" y="522893"/>
                </a:cubicBezTo>
                <a:lnTo>
                  <a:pt x="413872" y="21966"/>
                </a:lnTo>
                <a:lnTo>
                  <a:pt x="460213" y="0"/>
                </a:lnTo>
                <a:lnTo>
                  <a:pt x="460213" y="531733"/>
                </a:lnTo>
                <a:cubicBezTo>
                  <a:pt x="460213" y="703174"/>
                  <a:pt x="372325" y="802823"/>
                  <a:pt x="247684" y="802823"/>
                </a:cubicBezTo>
                <a:cubicBezTo>
                  <a:pt x="204539" y="803091"/>
                  <a:pt x="163791" y="789697"/>
                  <a:pt x="127837" y="766124"/>
                </a:cubicBezTo>
                <a:close/>
                <a:moveTo>
                  <a:pt x="75104" y="715228"/>
                </a:moveTo>
                <a:lnTo>
                  <a:pt x="75104" y="715228"/>
                </a:lnTo>
                <a:cubicBezTo>
                  <a:pt x="103069" y="724604"/>
                  <a:pt x="131033" y="730765"/>
                  <a:pt x="155535" y="730765"/>
                </a:cubicBezTo>
                <a:cubicBezTo>
                  <a:pt x="257272" y="730765"/>
                  <a:pt x="325452" y="666475"/>
                  <a:pt x="325452" y="521286"/>
                </a:cubicBezTo>
                <a:lnTo>
                  <a:pt x="325452" y="60540"/>
                </a:lnTo>
                <a:lnTo>
                  <a:pt x="370727" y="39110"/>
                </a:lnTo>
                <a:lnTo>
                  <a:pt x="370727" y="525036"/>
                </a:lnTo>
                <a:cubicBezTo>
                  <a:pt x="370727" y="677190"/>
                  <a:pt x="294025" y="754874"/>
                  <a:pt x="187494" y="754874"/>
                </a:cubicBezTo>
                <a:cubicBezTo>
                  <a:pt x="148611" y="754874"/>
                  <a:pt x="108661" y="739873"/>
                  <a:pt x="75104" y="715228"/>
                </a:cubicBezTo>
                <a:close/>
                <a:moveTo>
                  <a:pt x="43145" y="669689"/>
                </a:moveTo>
                <a:lnTo>
                  <a:pt x="43145" y="669689"/>
                </a:lnTo>
                <a:cubicBezTo>
                  <a:pt x="67647" y="677190"/>
                  <a:pt x="90551" y="681744"/>
                  <a:pt x="110259" y="681744"/>
                </a:cubicBezTo>
                <a:cubicBezTo>
                  <a:pt x="189625" y="681744"/>
                  <a:pt x="238096" y="638348"/>
                  <a:pt x="238096" y="523697"/>
                </a:cubicBezTo>
                <a:lnTo>
                  <a:pt x="238096" y="99114"/>
                </a:lnTo>
                <a:lnTo>
                  <a:pt x="282839" y="77684"/>
                </a:lnTo>
                <a:lnTo>
                  <a:pt x="282839" y="517000"/>
                </a:lnTo>
                <a:cubicBezTo>
                  <a:pt x="282839" y="645580"/>
                  <a:pt x="224247" y="703977"/>
                  <a:pt x="140354" y="703977"/>
                </a:cubicBezTo>
                <a:cubicBezTo>
                  <a:pt x="105199" y="703977"/>
                  <a:pt x="71908" y="691655"/>
                  <a:pt x="43145" y="669689"/>
                </a:cubicBezTo>
                <a:close/>
                <a:moveTo>
                  <a:pt x="196549" y="535751"/>
                </a:moveTo>
                <a:lnTo>
                  <a:pt x="196549" y="116526"/>
                </a:lnTo>
                <a:lnTo>
                  <a:pt x="0" y="205729"/>
                </a:lnTo>
                <a:lnTo>
                  <a:pt x="0" y="545931"/>
                </a:lnTo>
                <a:cubicBezTo>
                  <a:pt x="0" y="610757"/>
                  <a:pt x="40482" y="654420"/>
                  <a:pt x="100672" y="654420"/>
                </a:cubicBezTo>
                <a:cubicBezTo>
                  <a:pt x="159796" y="654152"/>
                  <a:pt x="196549" y="610221"/>
                  <a:pt x="196549" y="535751"/>
                </a:cubicBezTo>
                <a:close/>
              </a:path>
            </a:pathLst>
          </a:custGeom>
          <a:solidFill>
            <a:schemeClr val="bg1"/>
          </a:solidFill>
          <a:ln w="264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890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#2 – dark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5B8625B6-1480-F74E-8480-E54F05C04A1E}"/>
              </a:ext>
            </a:extLst>
          </p:cNvPr>
          <p:cNvSpPr/>
          <p:nvPr userDrawn="1"/>
        </p:nvSpPr>
        <p:spPr>
          <a:xfrm>
            <a:off x="199507" y="343596"/>
            <a:ext cx="1072343" cy="17733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/>
          </a:p>
        </p:txBody>
      </p:sp>
      <p:sp>
        <p:nvSpPr>
          <p:cNvPr id="39" name="Freeform 38">
            <a:extLst>
              <a:ext uri="{FF2B5EF4-FFF2-40B4-BE49-F238E27FC236}">
                <a16:creationId xmlns:a16="http://schemas.microsoft.com/office/drawing/2014/main" id="{4F9EC103-0F67-D041-A68D-29194D3A99CB}"/>
              </a:ext>
            </a:extLst>
          </p:cNvPr>
          <p:cNvSpPr/>
          <p:nvPr userDrawn="1"/>
        </p:nvSpPr>
        <p:spPr>
          <a:xfrm>
            <a:off x="-14817" y="3854450"/>
            <a:ext cx="6887416" cy="861748"/>
          </a:xfrm>
          <a:custGeom>
            <a:avLst/>
            <a:gdLst>
              <a:gd name="connsiteX0" fmla="*/ 0 w 6866310"/>
              <a:gd name="connsiteY0" fmla="*/ 0 h 862189"/>
              <a:gd name="connsiteX1" fmla="*/ 2230759 w 6866310"/>
              <a:gd name="connsiteY1" fmla="*/ 0 h 862189"/>
              <a:gd name="connsiteX2" fmla="*/ 4635551 w 6866310"/>
              <a:gd name="connsiteY2" fmla="*/ 0 h 862189"/>
              <a:gd name="connsiteX3" fmla="*/ 6866310 w 6866310"/>
              <a:gd name="connsiteY3" fmla="*/ 0 h 862189"/>
              <a:gd name="connsiteX4" fmla="*/ 6393773 w 6866310"/>
              <a:gd name="connsiteY4" fmla="*/ 862189 h 862189"/>
              <a:gd name="connsiteX5" fmla="*/ 4163014 w 6866310"/>
              <a:gd name="connsiteY5" fmla="*/ 862189 h 862189"/>
              <a:gd name="connsiteX6" fmla="*/ 2230759 w 6866310"/>
              <a:gd name="connsiteY6" fmla="*/ 862189 h 862189"/>
              <a:gd name="connsiteX7" fmla="*/ 0 w 6866310"/>
              <a:gd name="connsiteY7" fmla="*/ 862189 h 862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66310" h="862189">
                <a:moveTo>
                  <a:pt x="0" y="0"/>
                </a:moveTo>
                <a:lnTo>
                  <a:pt x="2230759" y="0"/>
                </a:lnTo>
                <a:lnTo>
                  <a:pt x="4635551" y="0"/>
                </a:lnTo>
                <a:lnTo>
                  <a:pt x="6866310" y="0"/>
                </a:lnTo>
                <a:lnTo>
                  <a:pt x="6393773" y="862189"/>
                </a:lnTo>
                <a:lnTo>
                  <a:pt x="4163014" y="862189"/>
                </a:lnTo>
                <a:lnTo>
                  <a:pt x="2230759" y="862189"/>
                </a:lnTo>
                <a:lnTo>
                  <a:pt x="0" y="86218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1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65152D-294A-CB4D-A24A-4F357E1ABC0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6397" y="3857626"/>
            <a:ext cx="6083043" cy="840322"/>
          </a:xfrm>
        </p:spPr>
        <p:txBody>
          <a:bodyPr rIns="0" anchor="ctr" anchorCtr="0">
            <a:noAutofit/>
          </a:bodyPr>
          <a:lstStyle>
            <a:lvl1pPr algn="l">
              <a:defRPr sz="3200" spc="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slide with dark photo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BACBDA-5A3D-3241-B917-E2149A7F08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5767" y="4833693"/>
            <a:ext cx="5918665" cy="428635"/>
          </a:xfrm>
        </p:spPr>
        <p:txBody>
          <a:bodyPr rIns="0">
            <a:noAutofit/>
          </a:bodyPr>
          <a:lstStyle>
            <a:lvl1pPr marL="0" indent="0" algn="l">
              <a:buNone/>
              <a:defRPr sz="1400">
                <a:solidFill>
                  <a:schemeClr val="accent1"/>
                </a:solidFill>
              </a:defRPr>
            </a:lvl1pPr>
            <a:lvl2pPr marL="342875" indent="0" algn="ctr">
              <a:buNone/>
              <a:defRPr sz="1500"/>
            </a:lvl2pPr>
            <a:lvl3pPr marL="685750" indent="0" algn="ctr">
              <a:buNone/>
              <a:defRPr sz="1351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2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3B11AB8-EAC3-A64E-8232-B09EC712489C}"/>
              </a:ext>
            </a:extLst>
          </p:cNvPr>
          <p:cNvSpPr/>
          <p:nvPr userDrawn="1"/>
        </p:nvSpPr>
        <p:spPr>
          <a:xfrm>
            <a:off x="324196" y="6138955"/>
            <a:ext cx="8393474" cy="536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6B4250A-775D-EF48-A209-44384C0A5ECC}"/>
              </a:ext>
            </a:extLst>
          </p:cNvPr>
          <p:cNvSpPr/>
          <p:nvPr userDrawn="1"/>
        </p:nvSpPr>
        <p:spPr>
          <a:xfrm>
            <a:off x="5741782" y="6321552"/>
            <a:ext cx="2945027" cy="536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/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677B2950-4E80-4446-9C2A-409ECCDE1D8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70578" y="6083710"/>
            <a:ext cx="2257425" cy="270245"/>
          </a:xfrm>
        </p:spPr>
        <p:txBody>
          <a:bodyPr/>
          <a:lstStyle>
            <a:lvl1pPr marL="0" indent="0">
              <a:buNone/>
              <a:defRPr sz="1000" b="0"/>
            </a:lvl1pPr>
            <a:lvl2pPr marL="88894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6D497E2A-77F9-2545-AFD5-07BF2693D62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55751" y="5838127"/>
            <a:ext cx="1161919" cy="402336"/>
          </a:xfrm>
          <a:prstGeom prst="rect">
            <a:avLst/>
          </a:prstGeom>
        </p:spPr>
      </p:pic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36E375A0-565C-DB4B-AA13-20FF9D5289B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350" y="2098"/>
            <a:ext cx="9144000" cy="4347959"/>
          </a:xfrm>
          <a:custGeom>
            <a:avLst/>
            <a:gdLst>
              <a:gd name="connsiteX0" fmla="*/ 653749 w 9144000"/>
              <a:gd name="connsiteY0" fmla="*/ 573726 h 4347959"/>
              <a:gd name="connsiteX1" fmla="*/ 457200 w 9144000"/>
              <a:gd name="connsiteY1" fmla="*/ 662929 h 4347959"/>
              <a:gd name="connsiteX2" fmla="*/ 457200 w 9144000"/>
              <a:gd name="connsiteY2" fmla="*/ 1003131 h 4347959"/>
              <a:gd name="connsiteX3" fmla="*/ 557872 w 9144000"/>
              <a:gd name="connsiteY3" fmla="*/ 1111620 h 4347959"/>
              <a:gd name="connsiteX4" fmla="*/ 653749 w 9144000"/>
              <a:gd name="connsiteY4" fmla="*/ 992951 h 4347959"/>
              <a:gd name="connsiteX5" fmla="*/ 740039 w 9144000"/>
              <a:gd name="connsiteY5" fmla="*/ 534884 h 4347959"/>
              <a:gd name="connsiteX6" fmla="*/ 695296 w 9144000"/>
              <a:gd name="connsiteY6" fmla="*/ 556314 h 4347959"/>
              <a:gd name="connsiteX7" fmla="*/ 695296 w 9144000"/>
              <a:gd name="connsiteY7" fmla="*/ 980897 h 4347959"/>
              <a:gd name="connsiteX8" fmla="*/ 567459 w 9144000"/>
              <a:gd name="connsiteY8" fmla="*/ 1138944 h 4347959"/>
              <a:gd name="connsiteX9" fmla="*/ 500345 w 9144000"/>
              <a:gd name="connsiteY9" fmla="*/ 1126889 h 4347959"/>
              <a:gd name="connsiteX10" fmla="*/ 597554 w 9144000"/>
              <a:gd name="connsiteY10" fmla="*/ 1161177 h 4347959"/>
              <a:gd name="connsiteX11" fmla="*/ 740039 w 9144000"/>
              <a:gd name="connsiteY11" fmla="*/ 974200 h 4347959"/>
              <a:gd name="connsiteX12" fmla="*/ 827927 w 9144000"/>
              <a:gd name="connsiteY12" fmla="*/ 496310 h 4347959"/>
              <a:gd name="connsiteX13" fmla="*/ 782652 w 9144000"/>
              <a:gd name="connsiteY13" fmla="*/ 517740 h 4347959"/>
              <a:gd name="connsiteX14" fmla="*/ 782652 w 9144000"/>
              <a:gd name="connsiteY14" fmla="*/ 978486 h 4347959"/>
              <a:gd name="connsiteX15" fmla="*/ 612735 w 9144000"/>
              <a:gd name="connsiteY15" fmla="*/ 1187965 h 4347959"/>
              <a:gd name="connsiteX16" fmla="*/ 532304 w 9144000"/>
              <a:gd name="connsiteY16" fmla="*/ 1172428 h 4347959"/>
              <a:gd name="connsiteX17" fmla="*/ 644694 w 9144000"/>
              <a:gd name="connsiteY17" fmla="*/ 1212074 h 4347959"/>
              <a:gd name="connsiteX18" fmla="*/ 827927 w 9144000"/>
              <a:gd name="connsiteY18" fmla="*/ 982236 h 4347959"/>
              <a:gd name="connsiteX19" fmla="*/ 917413 w 9144000"/>
              <a:gd name="connsiteY19" fmla="*/ 457200 h 4347959"/>
              <a:gd name="connsiteX20" fmla="*/ 871072 w 9144000"/>
              <a:gd name="connsiteY20" fmla="*/ 479166 h 4347959"/>
              <a:gd name="connsiteX21" fmla="*/ 871072 w 9144000"/>
              <a:gd name="connsiteY21" fmla="*/ 980093 h 4347959"/>
              <a:gd name="connsiteX22" fmla="*/ 665468 w 9144000"/>
              <a:gd name="connsiteY22" fmla="*/ 1236718 h 4347959"/>
              <a:gd name="connsiteX23" fmla="*/ 585037 w 9144000"/>
              <a:gd name="connsiteY23" fmla="*/ 1223324 h 4347959"/>
              <a:gd name="connsiteX24" fmla="*/ 704884 w 9144000"/>
              <a:gd name="connsiteY24" fmla="*/ 1260023 h 4347959"/>
              <a:gd name="connsiteX25" fmla="*/ 917413 w 9144000"/>
              <a:gd name="connsiteY25" fmla="*/ 988933 h 4347959"/>
              <a:gd name="connsiteX26" fmla="*/ 0 w 9144000"/>
              <a:gd name="connsiteY26" fmla="*/ 0 h 4347959"/>
              <a:gd name="connsiteX27" fmla="*/ 9144000 w 9144000"/>
              <a:gd name="connsiteY27" fmla="*/ 0 h 4347959"/>
              <a:gd name="connsiteX28" fmla="*/ 9144000 w 9144000"/>
              <a:gd name="connsiteY28" fmla="*/ 2422533 h 4347959"/>
              <a:gd name="connsiteX29" fmla="*/ 9144000 w 9144000"/>
              <a:gd name="connsiteY29" fmla="*/ 2477778 h 4347959"/>
              <a:gd name="connsiteX30" fmla="*/ 9144000 w 9144000"/>
              <a:gd name="connsiteY30" fmla="*/ 4347959 h 4347959"/>
              <a:gd name="connsiteX31" fmla="*/ 6596284 w 9144000"/>
              <a:gd name="connsiteY31" fmla="*/ 4347959 h 4347959"/>
              <a:gd name="connsiteX32" fmla="*/ 6866309 w 9144000"/>
              <a:gd name="connsiteY32" fmla="*/ 3855272 h 4347959"/>
              <a:gd name="connsiteX33" fmla="*/ 4635550 w 9144000"/>
              <a:gd name="connsiteY33" fmla="*/ 3855272 h 4347959"/>
              <a:gd name="connsiteX34" fmla="*/ 2230759 w 9144000"/>
              <a:gd name="connsiteY34" fmla="*/ 3855272 h 4347959"/>
              <a:gd name="connsiteX35" fmla="*/ 0 w 9144000"/>
              <a:gd name="connsiteY35" fmla="*/ 3855272 h 4347959"/>
              <a:gd name="connsiteX36" fmla="*/ 0 w 9144000"/>
              <a:gd name="connsiteY36" fmla="*/ 2477778 h 4347959"/>
              <a:gd name="connsiteX37" fmla="*/ 0 w 9144000"/>
              <a:gd name="connsiteY37" fmla="*/ 2422533 h 4347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9144000" h="4347959">
                <a:moveTo>
                  <a:pt x="653749" y="573726"/>
                </a:moveTo>
                <a:lnTo>
                  <a:pt x="457200" y="662929"/>
                </a:lnTo>
                <a:lnTo>
                  <a:pt x="457200" y="1003131"/>
                </a:lnTo>
                <a:cubicBezTo>
                  <a:pt x="457200" y="1067957"/>
                  <a:pt x="497682" y="1111620"/>
                  <a:pt x="557872" y="1111620"/>
                </a:cubicBezTo>
                <a:cubicBezTo>
                  <a:pt x="616996" y="1111352"/>
                  <a:pt x="653749" y="1067421"/>
                  <a:pt x="653749" y="992951"/>
                </a:cubicBezTo>
                <a:close/>
                <a:moveTo>
                  <a:pt x="740039" y="534884"/>
                </a:moveTo>
                <a:lnTo>
                  <a:pt x="695296" y="556314"/>
                </a:lnTo>
                <a:lnTo>
                  <a:pt x="695296" y="980897"/>
                </a:lnTo>
                <a:cubicBezTo>
                  <a:pt x="695296" y="1095548"/>
                  <a:pt x="646825" y="1138944"/>
                  <a:pt x="567459" y="1138944"/>
                </a:cubicBezTo>
                <a:cubicBezTo>
                  <a:pt x="547751" y="1138944"/>
                  <a:pt x="524847" y="1134390"/>
                  <a:pt x="500345" y="1126889"/>
                </a:cubicBezTo>
                <a:cubicBezTo>
                  <a:pt x="529108" y="1148855"/>
                  <a:pt x="562399" y="1161177"/>
                  <a:pt x="597554" y="1161177"/>
                </a:cubicBezTo>
                <a:cubicBezTo>
                  <a:pt x="681447" y="1161177"/>
                  <a:pt x="740039" y="1102780"/>
                  <a:pt x="740039" y="974200"/>
                </a:cubicBezTo>
                <a:close/>
                <a:moveTo>
                  <a:pt x="827927" y="496310"/>
                </a:moveTo>
                <a:lnTo>
                  <a:pt x="782652" y="517740"/>
                </a:lnTo>
                <a:lnTo>
                  <a:pt x="782652" y="978486"/>
                </a:lnTo>
                <a:cubicBezTo>
                  <a:pt x="782652" y="1123675"/>
                  <a:pt x="714472" y="1187965"/>
                  <a:pt x="612735" y="1187965"/>
                </a:cubicBezTo>
                <a:cubicBezTo>
                  <a:pt x="588233" y="1187965"/>
                  <a:pt x="560269" y="1181804"/>
                  <a:pt x="532304" y="1172428"/>
                </a:cubicBezTo>
                <a:cubicBezTo>
                  <a:pt x="565861" y="1197073"/>
                  <a:pt x="605811" y="1212074"/>
                  <a:pt x="644694" y="1212074"/>
                </a:cubicBezTo>
                <a:cubicBezTo>
                  <a:pt x="751225" y="1212074"/>
                  <a:pt x="827927" y="1134390"/>
                  <a:pt x="827927" y="982236"/>
                </a:cubicBezTo>
                <a:close/>
                <a:moveTo>
                  <a:pt x="917413" y="457200"/>
                </a:moveTo>
                <a:lnTo>
                  <a:pt x="871072" y="479166"/>
                </a:lnTo>
                <a:lnTo>
                  <a:pt x="871072" y="980093"/>
                </a:lnTo>
                <a:cubicBezTo>
                  <a:pt x="871072" y="1148319"/>
                  <a:pt x="786647" y="1236718"/>
                  <a:pt x="665468" y="1236718"/>
                </a:cubicBezTo>
                <a:cubicBezTo>
                  <a:pt x="636971" y="1236718"/>
                  <a:pt x="610338" y="1231896"/>
                  <a:pt x="585037" y="1223324"/>
                </a:cubicBezTo>
                <a:cubicBezTo>
                  <a:pt x="620991" y="1246897"/>
                  <a:pt x="661739" y="1260291"/>
                  <a:pt x="704884" y="1260023"/>
                </a:cubicBezTo>
                <a:cubicBezTo>
                  <a:pt x="829525" y="1260023"/>
                  <a:pt x="917413" y="1160374"/>
                  <a:pt x="917413" y="988933"/>
                </a:cubicBez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2422533"/>
                </a:lnTo>
                <a:lnTo>
                  <a:pt x="9144000" y="2477778"/>
                </a:lnTo>
                <a:lnTo>
                  <a:pt x="9144000" y="4347959"/>
                </a:lnTo>
                <a:lnTo>
                  <a:pt x="6596284" y="4347959"/>
                </a:lnTo>
                <a:lnTo>
                  <a:pt x="6866309" y="3855272"/>
                </a:lnTo>
                <a:lnTo>
                  <a:pt x="4635550" y="3855272"/>
                </a:lnTo>
                <a:lnTo>
                  <a:pt x="2230759" y="3855272"/>
                </a:lnTo>
                <a:lnTo>
                  <a:pt x="0" y="3855272"/>
                </a:lnTo>
                <a:lnTo>
                  <a:pt x="0" y="2477778"/>
                </a:lnTo>
                <a:lnTo>
                  <a:pt x="0" y="2422533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037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#3 – light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5B8625B6-1480-F74E-8480-E54F05C04A1E}"/>
              </a:ext>
            </a:extLst>
          </p:cNvPr>
          <p:cNvSpPr/>
          <p:nvPr userDrawn="1"/>
        </p:nvSpPr>
        <p:spPr>
          <a:xfrm>
            <a:off x="199507" y="343596"/>
            <a:ext cx="1072343" cy="177338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539A4D35-6931-4846-8142-F3C6A4884AC0}"/>
              </a:ext>
            </a:extLst>
          </p:cNvPr>
          <p:cNvSpPr/>
          <p:nvPr userDrawn="1"/>
        </p:nvSpPr>
        <p:spPr>
          <a:xfrm>
            <a:off x="-23284" y="3489649"/>
            <a:ext cx="7023795" cy="1412618"/>
          </a:xfrm>
          <a:custGeom>
            <a:avLst/>
            <a:gdLst>
              <a:gd name="connsiteX0" fmla="*/ 0 w 7023794"/>
              <a:gd name="connsiteY0" fmla="*/ 0 h 1406566"/>
              <a:gd name="connsiteX1" fmla="*/ 7023794 w 7023794"/>
              <a:gd name="connsiteY1" fmla="*/ 0 h 1406566"/>
              <a:gd name="connsiteX2" fmla="*/ 6252903 w 7023794"/>
              <a:gd name="connsiteY2" fmla="*/ 1406566 h 1406566"/>
              <a:gd name="connsiteX3" fmla="*/ 0 w 7023794"/>
              <a:gd name="connsiteY3" fmla="*/ 1406566 h 1406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23794" h="1406566">
                <a:moveTo>
                  <a:pt x="0" y="0"/>
                </a:moveTo>
                <a:lnTo>
                  <a:pt x="7023794" y="0"/>
                </a:lnTo>
                <a:lnTo>
                  <a:pt x="6252903" y="1406566"/>
                </a:lnTo>
                <a:lnTo>
                  <a:pt x="0" y="14065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1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65152D-294A-CB4D-A24A-4F357E1ABC0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72345" y="3489649"/>
            <a:ext cx="5918665" cy="1362788"/>
          </a:xfrm>
        </p:spPr>
        <p:txBody>
          <a:bodyPr rIns="0" anchor="ctr" anchorCtr="0">
            <a:noAutofit/>
          </a:bodyPr>
          <a:lstStyle>
            <a:lvl1pPr algn="l">
              <a:lnSpc>
                <a:spcPct val="100000"/>
              </a:lnSpc>
              <a:defRPr sz="3200" spc="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Two-line title slide with light photo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BACBDA-5A3D-3241-B917-E2149A7F08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2345" y="5028258"/>
            <a:ext cx="5918665" cy="428635"/>
          </a:xfrm>
        </p:spPr>
        <p:txBody>
          <a:bodyPr rIns="0">
            <a:noAutofit/>
          </a:bodyPr>
          <a:lstStyle>
            <a:lvl1pPr marL="0" indent="0" algn="l">
              <a:buNone/>
              <a:defRPr sz="1400">
                <a:solidFill>
                  <a:schemeClr val="accent1"/>
                </a:solidFill>
              </a:defRPr>
            </a:lvl1pPr>
            <a:lvl2pPr marL="342875" indent="0" algn="ctr">
              <a:buNone/>
              <a:defRPr sz="1500"/>
            </a:lvl2pPr>
            <a:lvl3pPr marL="685750" indent="0" algn="ctr">
              <a:buNone/>
              <a:defRPr sz="1351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2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3B11AB8-EAC3-A64E-8232-B09EC712489C}"/>
              </a:ext>
            </a:extLst>
          </p:cNvPr>
          <p:cNvSpPr/>
          <p:nvPr userDrawn="1"/>
        </p:nvSpPr>
        <p:spPr>
          <a:xfrm>
            <a:off x="324197" y="6138955"/>
            <a:ext cx="8393473" cy="536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6B4250A-775D-EF48-A209-44384C0A5ECC}"/>
              </a:ext>
            </a:extLst>
          </p:cNvPr>
          <p:cNvSpPr/>
          <p:nvPr userDrawn="1"/>
        </p:nvSpPr>
        <p:spPr>
          <a:xfrm>
            <a:off x="5741782" y="6321552"/>
            <a:ext cx="2945027" cy="536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/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75B10A8E-ECF9-C74E-B7FD-3BDFE907785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70578" y="6083710"/>
            <a:ext cx="2257425" cy="270245"/>
          </a:xfrm>
        </p:spPr>
        <p:txBody>
          <a:bodyPr/>
          <a:lstStyle>
            <a:lvl1pPr marL="0" indent="0">
              <a:buNone/>
              <a:defRPr sz="1000" b="0"/>
            </a:lvl1pPr>
            <a:lvl2pPr marL="88894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C2A1DD3A-7E02-0244-AF7A-AC87CF0C4F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55751" y="5838127"/>
            <a:ext cx="1161919" cy="402336"/>
          </a:xfrm>
          <a:prstGeom prst="rect">
            <a:avLst/>
          </a:prstGeom>
        </p:spPr>
      </p:pic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B52B8892-1485-D74E-AFA3-CF4140D743F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4328140"/>
          </a:xfrm>
          <a:custGeom>
            <a:avLst/>
            <a:gdLst>
              <a:gd name="connsiteX0" fmla="*/ 653749 w 9144000"/>
              <a:gd name="connsiteY0" fmla="*/ 573726 h 4328140"/>
              <a:gd name="connsiteX1" fmla="*/ 457200 w 9144000"/>
              <a:gd name="connsiteY1" fmla="*/ 662929 h 4328140"/>
              <a:gd name="connsiteX2" fmla="*/ 457200 w 9144000"/>
              <a:gd name="connsiteY2" fmla="*/ 1003131 h 4328140"/>
              <a:gd name="connsiteX3" fmla="*/ 557872 w 9144000"/>
              <a:gd name="connsiteY3" fmla="*/ 1111620 h 4328140"/>
              <a:gd name="connsiteX4" fmla="*/ 653749 w 9144000"/>
              <a:gd name="connsiteY4" fmla="*/ 992951 h 4328140"/>
              <a:gd name="connsiteX5" fmla="*/ 740039 w 9144000"/>
              <a:gd name="connsiteY5" fmla="*/ 534884 h 4328140"/>
              <a:gd name="connsiteX6" fmla="*/ 695296 w 9144000"/>
              <a:gd name="connsiteY6" fmla="*/ 556314 h 4328140"/>
              <a:gd name="connsiteX7" fmla="*/ 695296 w 9144000"/>
              <a:gd name="connsiteY7" fmla="*/ 980897 h 4328140"/>
              <a:gd name="connsiteX8" fmla="*/ 567459 w 9144000"/>
              <a:gd name="connsiteY8" fmla="*/ 1138944 h 4328140"/>
              <a:gd name="connsiteX9" fmla="*/ 500345 w 9144000"/>
              <a:gd name="connsiteY9" fmla="*/ 1126889 h 4328140"/>
              <a:gd name="connsiteX10" fmla="*/ 597554 w 9144000"/>
              <a:gd name="connsiteY10" fmla="*/ 1161177 h 4328140"/>
              <a:gd name="connsiteX11" fmla="*/ 740039 w 9144000"/>
              <a:gd name="connsiteY11" fmla="*/ 974200 h 4328140"/>
              <a:gd name="connsiteX12" fmla="*/ 827927 w 9144000"/>
              <a:gd name="connsiteY12" fmla="*/ 496310 h 4328140"/>
              <a:gd name="connsiteX13" fmla="*/ 782652 w 9144000"/>
              <a:gd name="connsiteY13" fmla="*/ 517740 h 4328140"/>
              <a:gd name="connsiteX14" fmla="*/ 782652 w 9144000"/>
              <a:gd name="connsiteY14" fmla="*/ 978486 h 4328140"/>
              <a:gd name="connsiteX15" fmla="*/ 612735 w 9144000"/>
              <a:gd name="connsiteY15" fmla="*/ 1187965 h 4328140"/>
              <a:gd name="connsiteX16" fmla="*/ 532304 w 9144000"/>
              <a:gd name="connsiteY16" fmla="*/ 1172428 h 4328140"/>
              <a:gd name="connsiteX17" fmla="*/ 644694 w 9144000"/>
              <a:gd name="connsiteY17" fmla="*/ 1212074 h 4328140"/>
              <a:gd name="connsiteX18" fmla="*/ 827927 w 9144000"/>
              <a:gd name="connsiteY18" fmla="*/ 982236 h 4328140"/>
              <a:gd name="connsiteX19" fmla="*/ 917413 w 9144000"/>
              <a:gd name="connsiteY19" fmla="*/ 457200 h 4328140"/>
              <a:gd name="connsiteX20" fmla="*/ 871072 w 9144000"/>
              <a:gd name="connsiteY20" fmla="*/ 479166 h 4328140"/>
              <a:gd name="connsiteX21" fmla="*/ 871072 w 9144000"/>
              <a:gd name="connsiteY21" fmla="*/ 980093 h 4328140"/>
              <a:gd name="connsiteX22" fmla="*/ 665468 w 9144000"/>
              <a:gd name="connsiteY22" fmla="*/ 1236718 h 4328140"/>
              <a:gd name="connsiteX23" fmla="*/ 585037 w 9144000"/>
              <a:gd name="connsiteY23" fmla="*/ 1223324 h 4328140"/>
              <a:gd name="connsiteX24" fmla="*/ 704884 w 9144000"/>
              <a:gd name="connsiteY24" fmla="*/ 1260023 h 4328140"/>
              <a:gd name="connsiteX25" fmla="*/ 917413 w 9144000"/>
              <a:gd name="connsiteY25" fmla="*/ 988933 h 4328140"/>
              <a:gd name="connsiteX26" fmla="*/ 0 w 9144000"/>
              <a:gd name="connsiteY26" fmla="*/ 0 h 4328140"/>
              <a:gd name="connsiteX27" fmla="*/ 9144000 w 9144000"/>
              <a:gd name="connsiteY27" fmla="*/ 0 h 4328140"/>
              <a:gd name="connsiteX28" fmla="*/ 9144000 w 9144000"/>
              <a:gd name="connsiteY28" fmla="*/ 2323138 h 4328140"/>
              <a:gd name="connsiteX29" fmla="*/ 9144000 w 9144000"/>
              <a:gd name="connsiteY29" fmla="*/ 2425959 h 4328140"/>
              <a:gd name="connsiteX30" fmla="*/ 9144000 w 9144000"/>
              <a:gd name="connsiteY30" fmla="*/ 4328140 h 4328140"/>
              <a:gd name="connsiteX31" fmla="*/ 6537139 w 9144000"/>
              <a:gd name="connsiteY31" fmla="*/ 4328140 h 4328140"/>
              <a:gd name="connsiteX32" fmla="*/ 6994964 w 9144000"/>
              <a:gd name="connsiteY32" fmla="*/ 3492793 h 4328140"/>
              <a:gd name="connsiteX33" fmla="*/ 0 w 9144000"/>
              <a:gd name="connsiteY33" fmla="*/ 3492793 h 4328140"/>
              <a:gd name="connsiteX34" fmla="*/ 0 w 9144000"/>
              <a:gd name="connsiteY34" fmla="*/ 2425959 h 4328140"/>
              <a:gd name="connsiteX35" fmla="*/ 0 w 9144000"/>
              <a:gd name="connsiteY35" fmla="*/ 2323138 h 4328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9144000" h="4328140">
                <a:moveTo>
                  <a:pt x="653749" y="573726"/>
                </a:moveTo>
                <a:lnTo>
                  <a:pt x="457200" y="662929"/>
                </a:lnTo>
                <a:lnTo>
                  <a:pt x="457200" y="1003131"/>
                </a:lnTo>
                <a:cubicBezTo>
                  <a:pt x="457200" y="1067957"/>
                  <a:pt x="497682" y="1111620"/>
                  <a:pt x="557872" y="1111620"/>
                </a:cubicBezTo>
                <a:cubicBezTo>
                  <a:pt x="616996" y="1111352"/>
                  <a:pt x="653749" y="1067421"/>
                  <a:pt x="653749" y="992951"/>
                </a:cubicBezTo>
                <a:close/>
                <a:moveTo>
                  <a:pt x="740039" y="534884"/>
                </a:moveTo>
                <a:lnTo>
                  <a:pt x="695296" y="556314"/>
                </a:lnTo>
                <a:lnTo>
                  <a:pt x="695296" y="980897"/>
                </a:lnTo>
                <a:cubicBezTo>
                  <a:pt x="695296" y="1095548"/>
                  <a:pt x="646825" y="1138944"/>
                  <a:pt x="567459" y="1138944"/>
                </a:cubicBezTo>
                <a:cubicBezTo>
                  <a:pt x="547751" y="1138944"/>
                  <a:pt x="524847" y="1134390"/>
                  <a:pt x="500345" y="1126889"/>
                </a:cubicBezTo>
                <a:cubicBezTo>
                  <a:pt x="529108" y="1148855"/>
                  <a:pt x="562399" y="1161177"/>
                  <a:pt x="597554" y="1161177"/>
                </a:cubicBezTo>
                <a:cubicBezTo>
                  <a:pt x="681447" y="1161177"/>
                  <a:pt x="740039" y="1102780"/>
                  <a:pt x="740039" y="974200"/>
                </a:cubicBezTo>
                <a:close/>
                <a:moveTo>
                  <a:pt x="827927" y="496310"/>
                </a:moveTo>
                <a:lnTo>
                  <a:pt x="782652" y="517740"/>
                </a:lnTo>
                <a:lnTo>
                  <a:pt x="782652" y="978486"/>
                </a:lnTo>
                <a:cubicBezTo>
                  <a:pt x="782652" y="1123675"/>
                  <a:pt x="714472" y="1187965"/>
                  <a:pt x="612735" y="1187965"/>
                </a:cubicBezTo>
                <a:cubicBezTo>
                  <a:pt x="588233" y="1187965"/>
                  <a:pt x="560269" y="1181804"/>
                  <a:pt x="532304" y="1172428"/>
                </a:cubicBezTo>
                <a:cubicBezTo>
                  <a:pt x="565861" y="1197073"/>
                  <a:pt x="605811" y="1212074"/>
                  <a:pt x="644694" y="1212074"/>
                </a:cubicBezTo>
                <a:cubicBezTo>
                  <a:pt x="751225" y="1212074"/>
                  <a:pt x="827927" y="1134390"/>
                  <a:pt x="827927" y="982236"/>
                </a:cubicBezTo>
                <a:close/>
                <a:moveTo>
                  <a:pt x="917413" y="457200"/>
                </a:moveTo>
                <a:lnTo>
                  <a:pt x="871072" y="479166"/>
                </a:lnTo>
                <a:lnTo>
                  <a:pt x="871072" y="980093"/>
                </a:lnTo>
                <a:cubicBezTo>
                  <a:pt x="871072" y="1148319"/>
                  <a:pt x="786647" y="1236718"/>
                  <a:pt x="665468" y="1236718"/>
                </a:cubicBezTo>
                <a:cubicBezTo>
                  <a:pt x="636971" y="1236718"/>
                  <a:pt x="610338" y="1231896"/>
                  <a:pt x="585037" y="1223324"/>
                </a:cubicBezTo>
                <a:cubicBezTo>
                  <a:pt x="620991" y="1246897"/>
                  <a:pt x="661739" y="1260291"/>
                  <a:pt x="704884" y="1260023"/>
                </a:cubicBezTo>
                <a:cubicBezTo>
                  <a:pt x="829525" y="1260023"/>
                  <a:pt x="917413" y="1160374"/>
                  <a:pt x="917413" y="988933"/>
                </a:cubicBez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2323138"/>
                </a:lnTo>
                <a:lnTo>
                  <a:pt x="9144000" y="2425959"/>
                </a:lnTo>
                <a:lnTo>
                  <a:pt x="9144000" y="4328140"/>
                </a:lnTo>
                <a:lnTo>
                  <a:pt x="6537139" y="4328140"/>
                </a:lnTo>
                <a:lnTo>
                  <a:pt x="6994964" y="3492793"/>
                </a:lnTo>
                <a:lnTo>
                  <a:pt x="0" y="3492793"/>
                </a:lnTo>
                <a:lnTo>
                  <a:pt x="0" y="2425959"/>
                </a:lnTo>
                <a:lnTo>
                  <a:pt x="0" y="2323138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053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#3 – dark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5B8625B6-1480-F74E-8480-E54F05C04A1E}"/>
              </a:ext>
            </a:extLst>
          </p:cNvPr>
          <p:cNvSpPr/>
          <p:nvPr userDrawn="1"/>
        </p:nvSpPr>
        <p:spPr>
          <a:xfrm>
            <a:off x="199507" y="343596"/>
            <a:ext cx="1072343" cy="17733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/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9C58A3EB-27BC-514E-9F05-03E18670B808}"/>
              </a:ext>
            </a:extLst>
          </p:cNvPr>
          <p:cNvSpPr/>
          <p:nvPr userDrawn="1"/>
        </p:nvSpPr>
        <p:spPr>
          <a:xfrm>
            <a:off x="-24342" y="3492500"/>
            <a:ext cx="7023795" cy="1406014"/>
          </a:xfrm>
          <a:custGeom>
            <a:avLst/>
            <a:gdLst>
              <a:gd name="connsiteX0" fmla="*/ 0 w 7023794"/>
              <a:gd name="connsiteY0" fmla="*/ 0 h 1406566"/>
              <a:gd name="connsiteX1" fmla="*/ 7023794 w 7023794"/>
              <a:gd name="connsiteY1" fmla="*/ 0 h 1406566"/>
              <a:gd name="connsiteX2" fmla="*/ 6252903 w 7023794"/>
              <a:gd name="connsiteY2" fmla="*/ 1406566 h 1406566"/>
              <a:gd name="connsiteX3" fmla="*/ 0 w 7023794"/>
              <a:gd name="connsiteY3" fmla="*/ 1406566 h 1406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23794" h="1406566">
                <a:moveTo>
                  <a:pt x="0" y="0"/>
                </a:moveTo>
                <a:lnTo>
                  <a:pt x="7023794" y="0"/>
                </a:lnTo>
                <a:lnTo>
                  <a:pt x="6252903" y="1406566"/>
                </a:lnTo>
                <a:lnTo>
                  <a:pt x="0" y="14065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1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65152D-294A-CB4D-A24A-4F357E1ABC0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72345" y="3497036"/>
            <a:ext cx="5918665" cy="1348014"/>
          </a:xfrm>
        </p:spPr>
        <p:txBody>
          <a:bodyPr rIns="0" anchor="ctr" anchorCtr="0">
            <a:noAutofit/>
          </a:bodyPr>
          <a:lstStyle>
            <a:lvl1pPr algn="l">
              <a:lnSpc>
                <a:spcPct val="100000"/>
              </a:lnSpc>
              <a:defRPr sz="3200" spc="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Two-line title slide with dark photo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BACBDA-5A3D-3241-B917-E2149A7F08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2345" y="5029200"/>
            <a:ext cx="5918665" cy="428635"/>
          </a:xfrm>
        </p:spPr>
        <p:txBody>
          <a:bodyPr rIns="0">
            <a:noAutofit/>
          </a:bodyPr>
          <a:lstStyle>
            <a:lvl1pPr marL="0" indent="0" algn="l">
              <a:buNone/>
              <a:defRPr sz="1400">
                <a:solidFill>
                  <a:schemeClr val="accent1"/>
                </a:solidFill>
              </a:defRPr>
            </a:lvl1pPr>
            <a:lvl2pPr marL="342875" indent="0" algn="ctr">
              <a:buNone/>
              <a:defRPr sz="1500"/>
            </a:lvl2pPr>
            <a:lvl3pPr marL="685750" indent="0" algn="ctr">
              <a:buNone/>
              <a:defRPr sz="1351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2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3B11AB8-EAC3-A64E-8232-B09EC712489C}"/>
              </a:ext>
            </a:extLst>
          </p:cNvPr>
          <p:cNvSpPr/>
          <p:nvPr userDrawn="1"/>
        </p:nvSpPr>
        <p:spPr>
          <a:xfrm>
            <a:off x="324205" y="6138955"/>
            <a:ext cx="8393465" cy="536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6B4250A-775D-EF48-A209-44384C0A5ECC}"/>
              </a:ext>
            </a:extLst>
          </p:cNvPr>
          <p:cNvSpPr/>
          <p:nvPr userDrawn="1"/>
        </p:nvSpPr>
        <p:spPr>
          <a:xfrm>
            <a:off x="5741782" y="6321552"/>
            <a:ext cx="2945027" cy="536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/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85C6AF34-C5F3-3E4D-AACD-6675E86ABE6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70578" y="6083710"/>
            <a:ext cx="2257425" cy="270245"/>
          </a:xfrm>
        </p:spPr>
        <p:txBody>
          <a:bodyPr/>
          <a:lstStyle>
            <a:lvl1pPr marL="0" indent="0">
              <a:buNone/>
              <a:defRPr sz="1000" b="0"/>
            </a:lvl1pPr>
            <a:lvl2pPr marL="88894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4CAC55D9-C993-0349-9518-AE1DCBFCFDE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55751" y="5838127"/>
            <a:ext cx="1161919" cy="402336"/>
          </a:xfrm>
          <a:prstGeom prst="rect">
            <a:avLst/>
          </a:prstGeom>
        </p:spPr>
      </p:pic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1FBC7CDC-FF00-4543-B3B1-CC1CC4E614B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4328140"/>
          </a:xfrm>
          <a:custGeom>
            <a:avLst/>
            <a:gdLst>
              <a:gd name="connsiteX0" fmla="*/ 653749 w 9144000"/>
              <a:gd name="connsiteY0" fmla="*/ 573726 h 4328140"/>
              <a:gd name="connsiteX1" fmla="*/ 457200 w 9144000"/>
              <a:gd name="connsiteY1" fmla="*/ 662929 h 4328140"/>
              <a:gd name="connsiteX2" fmla="*/ 457200 w 9144000"/>
              <a:gd name="connsiteY2" fmla="*/ 1003131 h 4328140"/>
              <a:gd name="connsiteX3" fmla="*/ 557872 w 9144000"/>
              <a:gd name="connsiteY3" fmla="*/ 1111620 h 4328140"/>
              <a:gd name="connsiteX4" fmla="*/ 653749 w 9144000"/>
              <a:gd name="connsiteY4" fmla="*/ 992951 h 4328140"/>
              <a:gd name="connsiteX5" fmla="*/ 740039 w 9144000"/>
              <a:gd name="connsiteY5" fmla="*/ 534884 h 4328140"/>
              <a:gd name="connsiteX6" fmla="*/ 695296 w 9144000"/>
              <a:gd name="connsiteY6" fmla="*/ 556314 h 4328140"/>
              <a:gd name="connsiteX7" fmla="*/ 695296 w 9144000"/>
              <a:gd name="connsiteY7" fmla="*/ 980897 h 4328140"/>
              <a:gd name="connsiteX8" fmla="*/ 567459 w 9144000"/>
              <a:gd name="connsiteY8" fmla="*/ 1138944 h 4328140"/>
              <a:gd name="connsiteX9" fmla="*/ 500345 w 9144000"/>
              <a:gd name="connsiteY9" fmla="*/ 1126889 h 4328140"/>
              <a:gd name="connsiteX10" fmla="*/ 597554 w 9144000"/>
              <a:gd name="connsiteY10" fmla="*/ 1161177 h 4328140"/>
              <a:gd name="connsiteX11" fmla="*/ 740039 w 9144000"/>
              <a:gd name="connsiteY11" fmla="*/ 974200 h 4328140"/>
              <a:gd name="connsiteX12" fmla="*/ 827927 w 9144000"/>
              <a:gd name="connsiteY12" fmla="*/ 496310 h 4328140"/>
              <a:gd name="connsiteX13" fmla="*/ 782652 w 9144000"/>
              <a:gd name="connsiteY13" fmla="*/ 517740 h 4328140"/>
              <a:gd name="connsiteX14" fmla="*/ 782652 w 9144000"/>
              <a:gd name="connsiteY14" fmla="*/ 978486 h 4328140"/>
              <a:gd name="connsiteX15" fmla="*/ 612735 w 9144000"/>
              <a:gd name="connsiteY15" fmla="*/ 1187965 h 4328140"/>
              <a:gd name="connsiteX16" fmla="*/ 532304 w 9144000"/>
              <a:gd name="connsiteY16" fmla="*/ 1172428 h 4328140"/>
              <a:gd name="connsiteX17" fmla="*/ 644694 w 9144000"/>
              <a:gd name="connsiteY17" fmla="*/ 1212074 h 4328140"/>
              <a:gd name="connsiteX18" fmla="*/ 827927 w 9144000"/>
              <a:gd name="connsiteY18" fmla="*/ 982236 h 4328140"/>
              <a:gd name="connsiteX19" fmla="*/ 917413 w 9144000"/>
              <a:gd name="connsiteY19" fmla="*/ 457200 h 4328140"/>
              <a:gd name="connsiteX20" fmla="*/ 871072 w 9144000"/>
              <a:gd name="connsiteY20" fmla="*/ 479166 h 4328140"/>
              <a:gd name="connsiteX21" fmla="*/ 871072 w 9144000"/>
              <a:gd name="connsiteY21" fmla="*/ 980093 h 4328140"/>
              <a:gd name="connsiteX22" fmla="*/ 665468 w 9144000"/>
              <a:gd name="connsiteY22" fmla="*/ 1236718 h 4328140"/>
              <a:gd name="connsiteX23" fmla="*/ 585037 w 9144000"/>
              <a:gd name="connsiteY23" fmla="*/ 1223324 h 4328140"/>
              <a:gd name="connsiteX24" fmla="*/ 704884 w 9144000"/>
              <a:gd name="connsiteY24" fmla="*/ 1260023 h 4328140"/>
              <a:gd name="connsiteX25" fmla="*/ 917413 w 9144000"/>
              <a:gd name="connsiteY25" fmla="*/ 988933 h 4328140"/>
              <a:gd name="connsiteX26" fmla="*/ 0 w 9144000"/>
              <a:gd name="connsiteY26" fmla="*/ 0 h 4328140"/>
              <a:gd name="connsiteX27" fmla="*/ 9144000 w 9144000"/>
              <a:gd name="connsiteY27" fmla="*/ 0 h 4328140"/>
              <a:gd name="connsiteX28" fmla="*/ 9144000 w 9144000"/>
              <a:gd name="connsiteY28" fmla="*/ 2323138 h 4328140"/>
              <a:gd name="connsiteX29" fmla="*/ 9144000 w 9144000"/>
              <a:gd name="connsiteY29" fmla="*/ 2425959 h 4328140"/>
              <a:gd name="connsiteX30" fmla="*/ 9144000 w 9144000"/>
              <a:gd name="connsiteY30" fmla="*/ 4328140 h 4328140"/>
              <a:gd name="connsiteX31" fmla="*/ 6537139 w 9144000"/>
              <a:gd name="connsiteY31" fmla="*/ 4328140 h 4328140"/>
              <a:gd name="connsiteX32" fmla="*/ 6994964 w 9144000"/>
              <a:gd name="connsiteY32" fmla="*/ 3492793 h 4328140"/>
              <a:gd name="connsiteX33" fmla="*/ 0 w 9144000"/>
              <a:gd name="connsiteY33" fmla="*/ 3492793 h 4328140"/>
              <a:gd name="connsiteX34" fmla="*/ 0 w 9144000"/>
              <a:gd name="connsiteY34" fmla="*/ 2425959 h 4328140"/>
              <a:gd name="connsiteX35" fmla="*/ 0 w 9144000"/>
              <a:gd name="connsiteY35" fmla="*/ 2323138 h 4328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9144000" h="4328140">
                <a:moveTo>
                  <a:pt x="653749" y="573726"/>
                </a:moveTo>
                <a:lnTo>
                  <a:pt x="457200" y="662929"/>
                </a:lnTo>
                <a:lnTo>
                  <a:pt x="457200" y="1003131"/>
                </a:lnTo>
                <a:cubicBezTo>
                  <a:pt x="457200" y="1067957"/>
                  <a:pt x="497682" y="1111620"/>
                  <a:pt x="557872" y="1111620"/>
                </a:cubicBezTo>
                <a:cubicBezTo>
                  <a:pt x="616996" y="1111352"/>
                  <a:pt x="653749" y="1067421"/>
                  <a:pt x="653749" y="992951"/>
                </a:cubicBezTo>
                <a:close/>
                <a:moveTo>
                  <a:pt x="740039" y="534884"/>
                </a:moveTo>
                <a:lnTo>
                  <a:pt x="695296" y="556314"/>
                </a:lnTo>
                <a:lnTo>
                  <a:pt x="695296" y="980897"/>
                </a:lnTo>
                <a:cubicBezTo>
                  <a:pt x="695296" y="1095548"/>
                  <a:pt x="646825" y="1138944"/>
                  <a:pt x="567459" y="1138944"/>
                </a:cubicBezTo>
                <a:cubicBezTo>
                  <a:pt x="547751" y="1138944"/>
                  <a:pt x="524847" y="1134390"/>
                  <a:pt x="500345" y="1126889"/>
                </a:cubicBezTo>
                <a:cubicBezTo>
                  <a:pt x="529108" y="1148855"/>
                  <a:pt x="562399" y="1161177"/>
                  <a:pt x="597554" y="1161177"/>
                </a:cubicBezTo>
                <a:cubicBezTo>
                  <a:pt x="681447" y="1161177"/>
                  <a:pt x="740039" y="1102780"/>
                  <a:pt x="740039" y="974200"/>
                </a:cubicBezTo>
                <a:close/>
                <a:moveTo>
                  <a:pt x="827927" y="496310"/>
                </a:moveTo>
                <a:lnTo>
                  <a:pt x="782652" y="517740"/>
                </a:lnTo>
                <a:lnTo>
                  <a:pt x="782652" y="978486"/>
                </a:lnTo>
                <a:cubicBezTo>
                  <a:pt x="782652" y="1123675"/>
                  <a:pt x="714472" y="1187965"/>
                  <a:pt x="612735" y="1187965"/>
                </a:cubicBezTo>
                <a:cubicBezTo>
                  <a:pt x="588233" y="1187965"/>
                  <a:pt x="560269" y="1181804"/>
                  <a:pt x="532304" y="1172428"/>
                </a:cubicBezTo>
                <a:cubicBezTo>
                  <a:pt x="565861" y="1197073"/>
                  <a:pt x="605811" y="1212074"/>
                  <a:pt x="644694" y="1212074"/>
                </a:cubicBezTo>
                <a:cubicBezTo>
                  <a:pt x="751225" y="1212074"/>
                  <a:pt x="827927" y="1134390"/>
                  <a:pt x="827927" y="982236"/>
                </a:cubicBezTo>
                <a:close/>
                <a:moveTo>
                  <a:pt x="917413" y="457200"/>
                </a:moveTo>
                <a:lnTo>
                  <a:pt x="871072" y="479166"/>
                </a:lnTo>
                <a:lnTo>
                  <a:pt x="871072" y="980093"/>
                </a:lnTo>
                <a:cubicBezTo>
                  <a:pt x="871072" y="1148319"/>
                  <a:pt x="786647" y="1236718"/>
                  <a:pt x="665468" y="1236718"/>
                </a:cubicBezTo>
                <a:cubicBezTo>
                  <a:pt x="636971" y="1236718"/>
                  <a:pt x="610338" y="1231896"/>
                  <a:pt x="585037" y="1223324"/>
                </a:cubicBezTo>
                <a:cubicBezTo>
                  <a:pt x="620991" y="1246897"/>
                  <a:pt x="661739" y="1260291"/>
                  <a:pt x="704884" y="1260023"/>
                </a:cubicBezTo>
                <a:cubicBezTo>
                  <a:pt x="829525" y="1260023"/>
                  <a:pt x="917413" y="1160374"/>
                  <a:pt x="917413" y="988933"/>
                </a:cubicBez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2323138"/>
                </a:lnTo>
                <a:lnTo>
                  <a:pt x="9144000" y="2425959"/>
                </a:lnTo>
                <a:lnTo>
                  <a:pt x="9144000" y="4328140"/>
                </a:lnTo>
                <a:lnTo>
                  <a:pt x="6537139" y="4328140"/>
                </a:lnTo>
                <a:lnTo>
                  <a:pt x="6994964" y="3492793"/>
                </a:lnTo>
                <a:lnTo>
                  <a:pt x="0" y="3492793"/>
                </a:lnTo>
                <a:lnTo>
                  <a:pt x="0" y="2425959"/>
                </a:lnTo>
                <a:lnTo>
                  <a:pt x="0" y="2323138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932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5152D-294A-CB4D-A24A-4F357E1ABC0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08381" y="2781839"/>
            <a:ext cx="6227505" cy="1796889"/>
          </a:xfrm>
        </p:spPr>
        <p:txBody>
          <a:bodyPr anchor="ctr">
            <a:noAutofit/>
          </a:bodyPr>
          <a:lstStyle>
            <a:lvl1pPr algn="l">
              <a:defRPr sz="3800" spc="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4" name="Graphic 8">
            <a:extLst>
              <a:ext uri="{FF2B5EF4-FFF2-40B4-BE49-F238E27FC236}">
                <a16:creationId xmlns:a16="http://schemas.microsoft.com/office/drawing/2014/main" id="{C83D410C-51E8-7844-B905-6BEA526A594B}"/>
              </a:ext>
            </a:extLst>
          </p:cNvPr>
          <p:cNvSpPr/>
          <p:nvPr userDrawn="1"/>
        </p:nvSpPr>
        <p:spPr>
          <a:xfrm>
            <a:off x="457200" y="457200"/>
            <a:ext cx="460213" cy="802827"/>
          </a:xfrm>
          <a:custGeom>
            <a:avLst/>
            <a:gdLst>
              <a:gd name="connsiteX0" fmla="*/ 127837 w 460213"/>
              <a:gd name="connsiteY0" fmla="*/ 766124 h 802827"/>
              <a:gd name="connsiteX1" fmla="*/ 127837 w 460213"/>
              <a:gd name="connsiteY1" fmla="*/ 766124 h 802827"/>
              <a:gd name="connsiteX2" fmla="*/ 208268 w 460213"/>
              <a:gd name="connsiteY2" fmla="*/ 779518 h 802827"/>
              <a:gd name="connsiteX3" fmla="*/ 413872 w 460213"/>
              <a:gd name="connsiteY3" fmla="*/ 522893 h 802827"/>
              <a:gd name="connsiteX4" fmla="*/ 413872 w 460213"/>
              <a:gd name="connsiteY4" fmla="*/ 21966 h 802827"/>
              <a:gd name="connsiteX5" fmla="*/ 460213 w 460213"/>
              <a:gd name="connsiteY5" fmla="*/ 0 h 802827"/>
              <a:gd name="connsiteX6" fmla="*/ 460213 w 460213"/>
              <a:gd name="connsiteY6" fmla="*/ 531733 h 802827"/>
              <a:gd name="connsiteX7" fmla="*/ 247684 w 460213"/>
              <a:gd name="connsiteY7" fmla="*/ 802823 h 802827"/>
              <a:gd name="connsiteX8" fmla="*/ 127837 w 460213"/>
              <a:gd name="connsiteY8" fmla="*/ 766124 h 802827"/>
              <a:gd name="connsiteX9" fmla="*/ 75104 w 460213"/>
              <a:gd name="connsiteY9" fmla="*/ 715228 h 802827"/>
              <a:gd name="connsiteX10" fmla="*/ 75104 w 460213"/>
              <a:gd name="connsiteY10" fmla="*/ 715228 h 802827"/>
              <a:gd name="connsiteX11" fmla="*/ 155535 w 460213"/>
              <a:gd name="connsiteY11" fmla="*/ 730765 h 802827"/>
              <a:gd name="connsiteX12" fmla="*/ 325452 w 460213"/>
              <a:gd name="connsiteY12" fmla="*/ 521286 h 802827"/>
              <a:gd name="connsiteX13" fmla="*/ 325452 w 460213"/>
              <a:gd name="connsiteY13" fmla="*/ 60540 h 802827"/>
              <a:gd name="connsiteX14" fmla="*/ 370727 w 460213"/>
              <a:gd name="connsiteY14" fmla="*/ 39110 h 802827"/>
              <a:gd name="connsiteX15" fmla="*/ 370727 w 460213"/>
              <a:gd name="connsiteY15" fmla="*/ 525036 h 802827"/>
              <a:gd name="connsiteX16" fmla="*/ 187494 w 460213"/>
              <a:gd name="connsiteY16" fmla="*/ 754874 h 802827"/>
              <a:gd name="connsiteX17" fmla="*/ 75104 w 460213"/>
              <a:gd name="connsiteY17" fmla="*/ 715228 h 802827"/>
              <a:gd name="connsiteX18" fmla="*/ 43145 w 460213"/>
              <a:gd name="connsiteY18" fmla="*/ 669689 h 802827"/>
              <a:gd name="connsiteX19" fmla="*/ 43145 w 460213"/>
              <a:gd name="connsiteY19" fmla="*/ 669689 h 802827"/>
              <a:gd name="connsiteX20" fmla="*/ 110259 w 460213"/>
              <a:gd name="connsiteY20" fmla="*/ 681744 h 802827"/>
              <a:gd name="connsiteX21" fmla="*/ 238096 w 460213"/>
              <a:gd name="connsiteY21" fmla="*/ 523697 h 802827"/>
              <a:gd name="connsiteX22" fmla="*/ 238096 w 460213"/>
              <a:gd name="connsiteY22" fmla="*/ 99114 h 802827"/>
              <a:gd name="connsiteX23" fmla="*/ 282839 w 460213"/>
              <a:gd name="connsiteY23" fmla="*/ 77684 h 802827"/>
              <a:gd name="connsiteX24" fmla="*/ 282839 w 460213"/>
              <a:gd name="connsiteY24" fmla="*/ 517000 h 802827"/>
              <a:gd name="connsiteX25" fmla="*/ 140354 w 460213"/>
              <a:gd name="connsiteY25" fmla="*/ 703977 h 802827"/>
              <a:gd name="connsiteX26" fmla="*/ 43145 w 460213"/>
              <a:gd name="connsiteY26" fmla="*/ 669689 h 802827"/>
              <a:gd name="connsiteX27" fmla="*/ 196549 w 460213"/>
              <a:gd name="connsiteY27" fmla="*/ 535751 h 802827"/>
              <a:gd name="connsiteX28" fmla="*/ 196549 w 460213"/>
              <a:gd name="connsiteY28" fmla="*/ 116526 h 802827"/>
              <a:gd name="connsiteX29" fmla="*/ 0 w 460213"/>
              <a:gd name="connsiteY29" fmla="*/ 205729 h 802827"/>
              <a:gd name="connsiteX30" fmla="*/ 0 w 460213"/>
              <a:gd name="connsiteY30" fmla="*/ 545931 h 802827"/>
              <a:gd name="connsiteX31" fmla="*/ 100672 w 460213"/>
              <a:gd name="connsiteY31" fmla="*/ 654420 h 802827"/>
              <a:gd name="connsiteX32" fmla="*/ 196549 w 460213"/>
              <a:gd name="connsiteY32" fmla="*/ 535751 h 802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60213" h="802827">
                <a:moveTo>
                  <a:pt x="127837" y="766124"/>
                </a:moveTo>
                <a:lnTo>
                  <a:pt x="127837" y="766124"/>
                </a:lnTo>
                <a:cubicBezTo>
                  <a:pt x="153138" y="774696"/>
                  <a:pt x="179771" y="779518"/>
                  <a:pt x="208268" y="779518"/>
                </a:cubicBezTo>
                <a:cubicBezTo>
                  <a:pt x="329447" y="779518"/>
                  <a:pt x="413872" y="691119"/>
                  <a:pt x="413872" y="522893"/>
                </a:cubicBezTo>
                <a:lnTo>
                  <a:pt x="413872" y="21966"/>
                </a:lnTo>
                <a:lnTo>
                  <a:pt x="460213" y="0"/>
                </a:lnTo>
                <a:lnTo>
                  <a:pt x="460213" y="531733"/>
                </a:lnTo>
                <a:cubicBezTo>
                  <a:pt x="460213" y="703174"/>
                  <a:pt x="372325" y="802823"/>
                  <a:pt x="247684" y="802823"/>
                </a:cubicBezTo>
                <a:cubicBezTo>
                  <a:pt x="204539" y="803091"/>
                  <a:pt x="163791" y="789697"/>
                  <a:pt x="127837" y="766124"/>
                </a:cubicBezTo>
                <a:close/>
                <a:moveTo>
                  <a:pt x="75104" y="715228"/>
                </a:moveTo>
                <a:lnTo>
                  <a:pt x="75104" y="715228"/>
                </a:lnTo>
                <a:cubicBezTo>
                  <a:pt x="103069" y="724604"/>
                  <a:pt x="131033" y="730765"/>
                  <a:pt x="155535" y="730765"/>
                </a:cubicBezTo>
                <a:cubicBezTo>
                  <a:pt x="257272" y="730765"/>
                  <a:pt x="325452" y="666475"/>
                  <a:pt x="325452" y="521286"/>
                </a:cubicBezTo>
                <a:lnTo>
                  <a:pt x="325452" y="60540"/>
                </a:lnTo>
                <a:lnTo>
                  <a:pt x="370727" y="39110"/>
                </a:lnTo>
                <a:lnTo>
                  <a:pt x="370727" y="525036"/>
                </a:lnTo>
                <a:cubicBezTo>
                  <a:pt x="370727" y="677190"/>
                  <a:pt x="294025" y="754874"/>
                  <a:pt x="187494" y="754874"/>
                </a:cubicBezTo>
                <a:cubicBezTo>
                  <a:pt x="148611" y="754874"/>
                  <a:pt x="108661" y="739873"/>
                  <a:pt x="75104" y="715228"/>
                </a:cubicBezTo>
                <a:close/>
                <a:moveTo>
                  <a:pt x="43145" y="669689"/>
                </a:moveTo>
                <a:lnTo>
                  <a:pt x="43145" y="669689"/>
                </a:lnTo>
                <a:cubicBezTo>
                  <a:pt x="67647" y="677190"/>
                  <a:pt x="90551" y="681744"/>
                  <a:pt x="110259" y="681744"/>
                </a:cubicBezTo>
                <a:cubicBezTo>
                  <a:pt x="189625" y="681744"/>
                  <a:pt x="238096" y="638348"/>
                  <a:pt x="238096" y="523697"/>
                </a:cubicBezTo>
                <a:lnTo>
                  <a:pt x="238096" y="99114"/>
                </a:lnTo>
                <a:lnTo>
                  <a:pt x="282839" y="77684"/>
                </a:lnTo>
                <a:lnTo>
                  <a:pt x="282839" y="517000"/>
                </a:lnTo>
                <a:cubicBezTo>
                  <a:pt x="282839" y="645580"/>
                  <a:pt x="224247" y="703977"/>
                  <a:pt x="140354" y="703977"/>
                </a:cubicBezTo>
                <a:cubicBezTo>
                  <a:pt x="105199" y="703977"/>
                  <a:pt x="71908" y="691655"/>
                  <a:pt x="43145" y="669689"/>
                </a:cubicBezTo>
                <a:close/>
                <a:moveTo>
                  <a:pt x="196549" y="535751"/>
                </a:moveTo>
                <a:lnTo>
                  <a:pt x="196549" y="116526"/>
                </a:lnTo>
                <a:lnTo>
                  <a:pt x="0" y="205729"/>
                </a:lnTo>
                <a:lnTo>
                  <a:pt x="0" y="545931"/>
                </a:lnTo>
                <a:cubicBezTo>
                  <a:pt x="0" y="610757"/>
                  <a:pt x="40482" y="654420"/>
                  <a:pt x="100672" y="654420"/>
                </a:cubicBezTo>
                <a:cubicBezTo>
                  <a:pt x="159796" y="654152"/>
                  <a:pt x="196549" y="610221"/>
                  <a:pt x="196549" y="535751"/>
                </a:cubicBezTo>
                <a:close/>
              </a:path>
            </a:pathLst>
          </a:custGeom>
          <a:solidFill>
            <a:schemeClr val="bg1"/>
          </a:solidFill>
          <a:ln w="264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468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2768D57-8FE3-E24F-8256-1141A5B24F5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08381" y="2781839"/>
            <a:ext cx="6227505" cy="1796889"/>
          </a:xfrm>
        </p:spPr>
        <p:txBody>
          <a:bodyPr anchor="ctr">
            <a:noAutofit/>
          </a:bodyPr>
          <a:lstStyle>
            <a:lvl1pPr algn="l">
              <a:defRPr sz="3800" spc="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5" name="Graphic 8">
            <a:extLst>
              <a:ext uri="{FF2B5EF4-FFF2-40B4-BE49-F238E27FC236}">
                <a16:creationId xmlns:a16="http://schemas.microsoft.com/office/drawing/2014/main" id="{A6E43C1D-36E1-A348-8927-8354A72C21F6}"/>
              </a:ext>
            </a:extLst>
          </p:cNvPr>
          <p:cNvSpPr/>
          <p:nvPr userDrawn="1"/>
        </p:nvSpPr>
        <p:spPr>
          <a:xfrm>
            <a:off x="457200" y="457200"/>
            <a:ext cx="460213" cy="802827"/>
          </a:xfrm>
          <a:custGeom>
            <a:avLst/>
            <a:gdLst>
              <a:gd name="connsiteX0" fmla="*/ 127837 w 460213"/>
              <a:gd name="connsiteY0" fmla="*/ 766124 h 802827"/>
              <a:gd name="connsiteX1" fmla="*/ 127837 w 460213"/>
              <a:gd name="connsiteY1" fmla="*/ 766124 h 802827"/>
              <a:gd name="connsiteX2" fmla="*/ 208268 w 460213"/>
              <a:gd name="connsiteY2" fmla="*/ 779518 h 802827"/>
              <a:gd name="connsiteX3" fmla="*/ 413872 w 460213"/>
              <a:gd name="connsiteY3" fmla="*/ 522893 h 802827"/>
              <a:gd name="connsiteX4" fmla="*/ 413872 w 460213"/>
              <a:gd name="connsiteY4" fmla="*/ 21966 h 802827"/>
              <a:gd name="connsiteX5" fmla="*/ 460213 w 460213"/>
              <a:gd name="connsiteY5" fmla="*/ 0 h 802827"/>
              <a:gd name="connsiteX6" fmla="*/ 460213 w 460213"/>
              <a:gd name="connsiteY6" fmla="*/ 531733 h 802827"/>
              <a:gd name="connsiteX7" fmla="*/ 247684 w 460213"/>
              <a:gd name="connsiteY7" fmla="*/ 802823 h 802827"/>
              <a:gd name="connsiteX8" fmla="*/ 127837 w 460213"/>
              <a:gd name="connsiteY8" fmla="*/ 766124 h 802827"/>
              <a:gd name="connsiteX9" fmla="*/ 75104 w 460213"/>
              <a:gd name="connsiteY9" fmla="*/ 715228 h 802827"/>
              <a:gd name="connsiteX10" fmla="*/ 75104 w 460213"/>
              <a:gd name="connsiteY10" fmla="*/ 715228 h 802827"/>
              <a:gd name="connsiteX11" fmla="*/ 155535 w 460213"/>
              <a:gd name="connsiteY11" fmla="*/ 730765 h 802827"/>
              <a:gd name="connsiteX12" fmla="*/ 325452 w 460213"/>
              <a:gd name="connsiteY12" fmla="*/ 521286 h 802827"/>
              <a:gd name="connsiteX13" fmla="*/ 325452 w 460213"/>
              <a:gd name="connsiteY13" fmla="*/ 60540 h 802827"/>
              <a:gd name="connsiteX14" fmla="*/ 370727 w 460213"/>
              <a:gd name="connsiteY14" fmla="*/ 39110 h 802827"/>
              <a:gd name="connsiteX15" fmla="*/ 370727 w 460213"/>
              <a:gd name="connsiteY15" fmla="*/ 525036 h 802827"/>
              <a:gd name="connsiteX16" fmla="*/ 187494 w 460213"/>
              <a:gd name="connsiteY16" fmla="*/ 754874 h 802827"/>
              <a:gd name="connsiteX17" fmla="*/ 75104 w 460213"/>
              <a:gd name="connsiteY17" fmla="*/ 715228 h 802827"/>
              <a:gd name="connsiteX18" fmla="*/ 43145 w 460213"/>
              <a:gd name="connsiteY18" fmla="*/ 669689 h 802827"/>
              <a:gd name="connsiteX19" fmla="*/ 43145 w 460213"/>
              <a:gd name="connsiteY19" fmla="*/ 669689 h 802827"/>
              <a:gd name="connsiteX20" fmla="*/ 110259 w 460213"/>
              <a:gd name="connsiteY20" fmla="*/ 681744 h 802827"/>
              <a:gd name="connsiteX21" fmla="*/ 238096 w 460213"/>
              <a:gd name="connsiteY21" fmla="*/ 523697 h 802827"/>
              <a:gd name="connsiteX22" fmla="*/ 238096 w 460213"/>
              <a:gd name="connsiteY22" fmla="*/ 99114 h 802827"/>
              <a:gd name="connsiteX23" fmla="*/ 282839 w 460213"/>
              <a:gd name="connsiteY23" fmla="*/ 77684 h 802827"/>
              <a:gd name="connsiteX24" fmla="*/ 282839 w 460213"/>
              <a:gd name="connsiteY24" fmla="*/ 517000 h 802827"/>
              <a:gd name="connsiteX25" fmla="*/ 140354 w 460213"/>
              <a:gd name="connsiteY25" fmla="*/ 703977 h 802827"/>
              <a:gd name="connsiteX26" fmla="*/ 43145 w 460213"/>
              <a:gd name="connsiteY26" fmla="*/ 669689 h 802827"/>
              <a:gd name="connsiteX27" fmla="*/ 196549 w 460213"/>
              <a:gd name="connsiteY27" fmla="*/ 535751 h 802827"/>
              <a:gd name="connsiteX28" fmla="*/ 196549 w 460213"/>
              <a:gd name="connsiteY28" fmla="*/ 116526 h 802827"/>
              <a:gd name="connsiteX29" fmla="*/ 0 w 460213"/>
              <a:gd name="connsiteY29" fmla="*/ 205729 h 802827"/>
              <a:gd name="connsiteX30" fmla="*/ 0 w 460213"/>
              <a:gd name="connsiteY30" fmla="*/ 545931 h 802827"/>
              <a:gd name="connsiteX31" fmla="*/ 100672 w 460213"/>
              <a:gd name="connsiteY31" fmla="*/ 654420 h 802827"/>
              <a:gd name="connsiteX32" fmla="*/ 196549 w 460213"/>
              <a:gd name="connsiteY32" fmla="*/ 535751 h 802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60213" h="802827">
                <a:moveTo>
                  <a:pt x="127837" y="766124"/>
                </a:moveTo>
                <a:lnTo>
                  <a:pt x="127837" y="766124"/>
                </a:lnTo>
                <a:cubicBezTo>
                  <a:pt x="153138" y="774696"/>
                  <a:pt x="179771" y="779518"/>
                  <a:pt x="208268" y="779518"/>
                </a:cubicBezTo>
                <a:cubicBezTo>
                  <a:pt x="329447" y="779518"/>
                  <a:pt x="413872" y="691119"/>
                  <a:pt x="413872" y="522893"/>
                </a:cubicBezTo>
                <a:lnTo>
                  <a:pt x="413872" y="21966"/>
                </a:lnTo>
                <a:lnTo>
                  <a:pt x="460213" y="0"/>
                </a:lnTo>
                <a:lnTo>
                  <a:pt x="460213" y="531733"/>
                </a:lnTo>
                <a:cubicBezTo>
                  <a:pt x="460213" y="703174"/>
                  <a:pt x="372325" y="802823"/>
                  <a:pt x="247684" y="802823"/>
                </a:cubicBezTo>
                <a:cubicBezTo>
                  <a:pt x="204539" y="803091"/>
                  <a:pt x="163791" y="789697"/>
                  <a:pt x="127837" y="766124"/>
                </a:cubicBezTo>
                <a:close/>
                <a:moveTo>
                  <a:pt x="75104" y="715228"/>
                </a:moveTo>
                <a:lnTo>
                  <a:pt x="75104" y="715228"/>
                </a:lnTo>
                <a:cubicBezTo>
                  <a:pt x="103069" y="724604"/>
                  <a:pt x="131033" y="730765"/>
                  <a:pt x="155535" y="730765"/>
                </a:cubicBezTo>
                <a:cubicBezTo>
                  <a:pt x="257272" y="730765"/>
                  <a:pt x="325452" y="666475"/>
                  <a:pt x="325452" y="521286"/>
                </a:cubicBezTo>
                <a:lnTo>
                  <a:pt x="325452" y="60540"/>
                </a:lnTo>
                <a:lnTo>
                  <a:pt x="370727" y="39110"/>
                </a:lnTo>
                <a:lnTo>
                  <a:pt x="370727" y="525036"/>
                </a:lnTo>
                <a:cubicBezTo>
                  <a:pt x="370727" y="677190"/>
                  <a:pt x="294025" y="754874"/>
                  <a:pt x="187494" y="754874"/>
                </a:cubicBezTo>
                <a:cubicBezTo>
                  <a:pt x="148611" y="754874"/>
                  <a:pt x="108661" y="739873"/>
                  <a:pt x="75104" y="715228"/>
                </a:cubicBezTo>
                <a:close/>
                <a:moveTo>
                  <a:pt x="43145" y="669689"/>
                </a:moveTo>
                <a:lnTo>
                  <a:pt x="43145" y="669689"/>
                </a:lnTo>
                <a:cubicBezTo>
                  <a:pt x="67647" y="677190"/>
                  <a:pt x="90551" y="681744"/>
                  <a:pt x="110259" y="681744"/>
                </a:cubicBezTo>
                <a:cubicBezTo>
                  <a:pt x="189625" y="681744"/>
                  <a:pt x="238096" y="638348"/>
                  <a:pt x="238096" y="523697"/>
                </a:cubicBezTo>
                <a:lnTo>
                  <a:pt x="238096" y="99114"/>
                </a:lnTo>
                <a:lnTo>
                  <a:pt x="282839" y="77684"/>
                </a:lnTo>
                <a:lnTo>
                  <a:pt x="282839" y="517000"/>
                </a:lnTo>
                <a:cubicBezTo>
                  <a:pt x="282839" y="645580"/>
                  <a:pt x="224247" y="703977"/>
                  <a:pt x="140354" y="703977"/>
                </a:cubicBezTo>
                <a:cubicBezTo>
                  <a:pt x="105199" y="703977"/>
                  <a:pt x="71908" y="691655"/>
                  <a:pt x="43145" y="669689"/>
                </a:cubicBezTo>
                <a:close/>
                <a:moveTo>
                  <a:pt x="196549" y="535751"/>
                </a:moveTo>
                <a:lnTo>
                  <a:pt x="196549" y="116526"/>
                </a:lnTo>
                <a:lnTo>
                  <a:pt x="0" y="205729"/>
                </a:lnTo>
                <a:lnTo>
                  <a:pt x="0" y="545931"/>
                </a:lnTo>
                <a:cubicBezTo>
                  <a:pt x="0" y="610757"/>
                  <a:pt x="40482" y="654420"/>
                  <a:pt x="100672" y="654420"/>
                </a:cubicBezTo>
                <a:cubicBezTo>
                  <a:pt x="159796" y="654152"/>
                  <a:pt x="196549" y="610221"/>
                  <a:pt x="196549" y="535751"/>
                </a:cubicBezTo>
                <a:close/>
              </a:path>
            </a:pathLst>
          </a:custGeom>
          <a:solidFill>
            <a:schemeClr val="accent1"/>
          </a:solidFill>
          <a:ln w="264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970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2-line)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4906" y="347472"/>
            <a:ext cx="7260971" cy="1096841"/>
          </a:xfrm>
        </p:spPr>
        <p:txBody>
          <a:bodyPr vert="horz" lIns="91440" tIns="45720" rIns="91440" bIns="45720" rtlCol="0" anchor="t" anchorCtr="0">
            <a:noAutofit/>
          </a:bodyPr>
          <a:lstStyle>
            <a:lvl1pPr>
              <a:lnSpc>
                <a:spcPct val="100000"/>
              </a:lnSpc>
              <a:defRPr lang="en-US" sz="2800"/>
            </a:lvl1pPr>
          </a:lstStyle>
          <a:p>
            <a:pPr lvl="0"/>
            <a:r>
              <a:rPr lang="en-US" dirty="0"/>
              <a:t>Click to add a title style with a </a:t>
            </a:r>
            <a:br>
              <a:rPr lang="en-US" dirty="0"/>
            </a:br>
            <a:r>
              <a:rPr lang="en-US" dirty="0"/>
              <a:t>two-line headline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BDA0-AF0E-4BA8-B742-3B9C92A3E6F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C6DFF85B-602D-9846-8AE0-BE3B4117F9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46350" y="6241573"/>
            <a:ext cx="30861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6BCF2EF-1A2E-5644-AD14-82E90D22A6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4906" y="1909238"/>
            <a:ext cx="7260971" cy="4105740"/>
          </a:xfrm>
        </p:spPr>
        <p:txBody>
          <a:bodyPr/>
          <a:lstStyle>
            <a:lvl1pPr marL="114292" indent="-114292"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tabLst/>
              <a:defRPr sz="1400"/>
            </a:lvl1pPr>
            <a:lvl2pPr marL="217473" indent="-98418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400"/>
            </a:lvl2pPr>
            <a:lvl3pPr marL="314303" indent="-82545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200"/>
            </a:lvl3pPr>
            <a:lvl4pPr marL="404783" indent="-90482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100"/>
            </a:lvl4pPr>
            <a:lvl5pPr marL="493677" indent="-80957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05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913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914" y="347472"/>
            <a:ext cx="8322099" cy="732508"/>
          </a:xfrm>
        </p:spPr>
        <p:txBody>
          <a:bodyPr vert="horz" lIns="91440" tIns="45720" rIns="91440" bIns="45720" rtlCol="0" anchor="t" anchorCtr="0">
            <a:noAutofit/>
          </a:bodyPr>
          <a:lstStyle>
            <a:lvl1pPr>
              <a:lnSpc>
                <a:spcPct val="100000"/>
              </a:lnSpc>
              <a:defRPr lang="en-US" sz="280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BDA0-AF0E-4BA8-B742-3B9C92A3E6F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C6DFF85B-602D-9846-8AE0-BE3B4117F9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46350" y="6241573"/>
            <a:ext cx="30861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6BCF2EF-1A2E-5644-AD14-82E90D22A6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4904" y="1506086"/>
            <a:ext cx="4023360" cy="4527549"/>
          </a:xfrm>
        </p:spPr>
        <p:txBody>
          <a:bodyPr/>
          <a:lstStyle>
            <a:lvl1pPr marL="114292" indent="-114292"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tabLst/>
              <a:defRPr sz="1400"/>
            </a:lvl1pPr>
            <a:lvl2pPr marL="217473" indent="-90482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400"/>
            </a:lvl2pPr>
            <a:lvl3pPr marL="312715" indent="-88894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200"/>
            </a:lvl3pPr>
            <a:lvl4pPr marL="403195" indent="-76194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100"/>
            </a:lvl4pPr>
            <a:lvl5pPr marL="506374" indent="-84133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05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1107A685-91FA-EF46-BCA6-7D2780198A4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663440" y="1506086"/>
            <a:ext cx="4023360" cy="4527549"/>
          </a:xfrm>
        </p:spPr>
        <p:txBody>
          <a:bodyPr/>
          <a:lstStyle>
            <a:lvl1pPr marL="114292" indent="-114292"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tabLst/>
              <a:defRPr sz="1400"/>
            </a:lvl1pPr>
            <a:lvl2pPr marL="217473" indent="-90482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400"/>
            </a:lvl2pPr>
            <a:lvl3pPr marL="312715" indent="-88894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200"/>
            </a:lvl3pPr>
            <a:lvl4pPr marL="403195" indent="-76194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100"/>
            </a:lvl4pPr>
            <a:lvl5pPr marL="506374" indent="-84133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05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208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01668F-4F00-0646-B3E8-9FF107686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904" y="350446"/>
            <a:ext cx="7260336" cy="73250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AE75A5-C5DD-F24E-B778-058E1A648C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4904" y="1371389"/>
            <a:ext cx="7260336" cy="42201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301E51-C0D1-1145-9586-FD3CE3D91F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32459" y="6242310"/>
            <a:ext cx="352985" cy="374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 i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D704B1-56F3-BC48-B63B-4E3939705733}"/>
              </a:ext>
            </a:extLst>
          </p:cNvPr>
          <p:cNvSpPr txBox="1"/>
          <p:nvPr userDrawn="1"/>
        </p:nvSpPr>
        <p:spPr>
          <a:xfrm>
            <a:off x="822959" y="6340470"/>
            <a:ext cx="480737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7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Proprietary information of UnitedHealth Group. Do not distribute or reproduce without express permission of UnitedHealth Group.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7BA7B7-B988-9548-9455-35B566EB35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53818" y="6241573"/>
            <a:ext cx="2678631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UnitedHealthcare Retiree Solutions</a:t>
            </a:r>
          </a:p>
        </p:txBody>
      </p:sp>
      <p:sp>
        <p:nvSpPr>
          <p:cNvPr id="12" name="Graphic 8">
            <a:extLst>
              <a:ext uri="{FF2B5EF4-FFF2-40B4-BE49-F238E27FC236}">
                <a16:creationId xmlns:a16="http://schemas.microsoft.com/office/drawing/2014/main" id="{D794EC31-BAF9-C540-98E6-E49EE00037EC}"/>
              </a:ext>
            </a:extLst>
          </p:cNvPr>
          <p:cNvSpPr/>
          <p:nvPr userDrawn="1"/>
        </p:nvSpPr>
        <p:spPr>
          <a:xfrm>
            <a:off x="457201" y="6252672"/>
            <a:ext cx="133150" cy="232276"/>
          </a:xfrm>
          <a:custGeom>
            <a:avLst/>
            <a:gdLst>
              <a:gd name="connsiteX0" fmla="*/ 127837 w 460213"/>
              <a:gd name="connsiteY0" fmla="*/ 766124 h 802827"/>
              <a:gd name="connsiteX1" fmla="*/ 127837 w 460213"/>
              <a:gd name="connsiteY1" fmla="*/ 766124 h 802827"/>
              <a:gd name="connsiteX2" fmla="*/ 208268 w 460213"/>
              <a:gd name="connsiteY2" fmla="*/ 779518 h 802827"/>
              <a:gd name="connsiteX3" fmla="*/ 413872 w 460213"/>
              <a:gd name="connsiteY3" fmla="*/ 522893 h 802827"/>
              <a:gd name="connsiteX4" fmla="*/ 413872 w 460213"/>
              <a:gd name="connsiteY4" fmla="*/ 21966 h 802827"/>
              <a:gd name="connsiteX5" fmla="*/ 460213 w 460213"/>
              <a:gd name="connsiteY5" fmla="*/ 0 h 802827"/>
              <a:gd name="connsiteX6" fmla="*/ 460213 w 460213"/>
              <a:gd name="connsiteY6" fmla="*/ 531733 h 802827"/>
              <a:gd name="connsiteX7" fmla="*/ 247684 w 460213"/>
              <a:gd name="connsiteY7" fmla="*/ 802823 h 802827"/>
              <a:gd name="connsiteX8" fmla="*/ 127837 w 460213"/>
              <a:gd name="connsiteY8" fmla="*/ 766124 h 802827"/>
              <a:gd name="connsiteX9" fmla="*/ 75104 w 460213"/>
              <a:gd name="connsiteY9" fmla="*/ 715228 h 802827"/>
              <a:gd name="connsiteX10" fmla="*/ 75104 w 460213"/>
              <a:gd name="connsiteY10" fmla="*/ 715228 h 802827"/>
              <a:gd name="connsiteX11" fmla="*/ 155535 w 460213"/>
              <a:gd name="connsiteY11" fmla="*/ 730765 h 802827"/>
              <a:gd name="connsiteX12" fmla="*/ 325452 w 460213"/>
              <a:gd name="connsiteY12" fmla="*/ 521286 h 802827"/>
              <a:gd name="connsiteX13" fmla="*/ 325452 w 460213"/>
              <a:gd name="connsiteY13" fmla="*/ 60540 h 802827"/>
              <a:gd name="connsiteX14" fmla="*/ 370727 w 460213"/>
              <a:gd name="connsiteY14" fmla="*/ 39110 h 802827"/>
              <a:gd name="connsiteX15" fmla="*/ 370727 w 460213"/>
              <a:gd name="connsiteY15" fmla="*/ 525036 h 802827"/>
              <a:gd name="connsiteX16" fmla="*/ 187494 w 460213"/>
              <a:gd name="connsiteY16" fmla="*/ 754874 h 802827"/>
              <a:gd name="connsiteX17" fmla="*/ 75104 w 460213"/>
              <a:gd name="connsiteY17" fmla="*/ 715228 h 802827"/>
              <a:gd name="connsiteX18" fmla="*/ 43145 w 460213"/>
              <a:gd name="connsiteY18" fmla="*/ 669689 h 802827"/>
              <a:gd name="connsiteX19" fmla="*/ 43145 w 460213"/>
              <a:gd name="connsiteY19" fmla="*/ 669689 h 802827"/>
              <a:gd name="connsiteX20" fmla="*/ 110259 w 460213"/>
              <a:gd name="connsiteY20" fmla="*/ 681744 h 802827"/>
              <a:gd name="connsiteX21" fmla="*/ 238096 w 460213"/>
              <a:gd name="connsiteY21" fmla="*/ 523697 h 802827"/>
              <a:gd name="connsiteX22" fmla="*/ 238096 w 460213"/>
              <a:gd name="connsiteY22" fmla="*/ 99114 h 802827"/>
              <a:gd name="connsiteX23" fmla="*/ 282839 w 460213"/>
              <a:gd name="connsiteY23" fmla="*/ 77684 h 802827"/>
              <a:gd name="connsiteX24" fmla="*/ 282839 w 460213"/>
              <a:gd name="connsiteY24" fmla="*/ 517000 h 802827"/>
              <a:gd name="connsiteX25" fmla="*/ 140354 w 460213"/>
              <a:gd name="connsiteY25" fmla="*/ 703977 h 802827"/>
              <a:gd name="connsiteX26" fmla="*/ 43145 w 460213"/>
              <a:gd name="connsiteY26" fmla="*/ 669689 h 802827"/>
              <a:gd name="connsiteX27" fmla="*/ 196549 w 460213"/>
              <a:gd name="connsiteY27" fmla="*/ 535751 h 802827"/>
              <a:gd name="connsiteX28" fmla="*/ 196549 w 460213"/>
              <a:gd name="connsiteY28" fmla="*/ 116526 h 802827"/>
              <a:gd name="connsiteX29" fmla="*/ 0 w 460213"/>
              <a:gd name="connsiteY29" fmla="*/ 205729 h 802827"/>
              <a:gd name="connsiteX30" fmla="*/ 0 w 460213"/>
              <a:gd name="connsiteY30" fmla="*/ 545931 h 802827"/>
              <a:gd name="connsiteX31" fmla="*/ 100672 w 460213"/>
              <a:gd name="connsiteY31" fmla="*/ 654420 h 802827"/>
              <a:gd name="connsiteX32" fmla="*/ 196549 w 460213"/>
              <a:gd name="connsiteY32" fmla="*/ 535751 h 802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60213" h="802827">
                <a:moveTo>
                  <a:pt x="127837" y="766124"/>
                </a:moveTo>
                <a:lnTo>
                  <a:pt x="127837" y="766124"/>
                </a:lnTo>
                <a:cubicBezTo>
                  <a:pt x="153138" y="774696"/>
                  <a:pt x="179771" y="779518"/>
                  <a:pt x="208268" y="779518"/>
                </a:cubicBezTo>
                <a:cubicBezTo>
                  <a:pt x="329447" y="779518"/>
                  <a:pt x="413872" y="691119"/>
                  <a:pt x="413872" y="522893"/>
                </a:cubicBezTo>
                <a:lnTo>
                  <a:pt x="413872" y="21966"/>
                </a:lnTo>
                <a:lnTo>
                  <a:pt x="460213" y="0"/>
                </a:lnTo>
                <a:lnTo>
                  <a:pt x="460213" y="531733"/>
                </a:lnTo>
                <a:cubicBezTo>
                  <a:pt x="460213" y="703174"/>
                  <a:pt x="372325" y="802823"/>
                  <a:pt x="247684" y="802823"/>
                </a:cubicBezTo>
                <a:cubicBezTo>
                  <a:pt x="204539" y="803091"/>
                  <a:pt x="163791" y="789697"/>
                  <a:pt x="127837" y="766124"/>
                </a:cubicBezTo>
                <a:close/>
                <a:moveTo>
                  <a:pt x="75104" y="715228"/>
                </a:moveTo>
                <a:lnTo>
                  <a:pt x="75104" y="715228"/>
                </a:lnTo>
                <a:cubicBezTo>
                  <a:pt x="103069" y="724604"/>
                  <a:pt x="131033" y="730765"/>
                  <a:pt x="155535" y="730765"/>
                </a:cubicBezTo>
                <a:cubicBezTo>
                  <a:pt x="257272" y="730765"/>
                  <a:pt x="325452" y="666475"/>
                  <a:pt x="325452" y="521286"/>
                </a:cubicBezTo>
                <a:lnTo>
                  <a:pt x="325452" y="60540"/>
                </a:lnTo>
                <a:lnTo>
                  <a:pt x="370727" y="39110"/>
                </a:lnTo>
                <a:lnTo>
                  <a:pt x="370727" y="525036"/>
                </a:lnTo>
                <a:cubicBezTo>
                  <a:pt x="370727" y="677190"/>
                  <a:pt x="294025" y="754874"/>
                  <a:pt x="187494" y="754874"/>
                </a:cubicBezTo>
                <a:cubicBezTo>
                  <a:pt x="148611" y="754874"/>
                  <a:pt x="108661" y="739873"/>
                  <a:pt x="75104" y="715228"/>
                </a:cubicBezTo>
                <a:close/>
                <a:moveTo>
                  <a:pt x="43145" y="669689"/>
                </a:moveTo>
                <a:lnTo>
                  <a:pt x="43145" y="669689"/>
                </a:lnTo>
                <a:cubicBezTo>
                  <a:pt x="67647" y="677190"/>
                  <a:pt x="90551" y="681744"/>
                  <a:pt x="110259" y="681744"/>
                </a:cubicBezTo>
                <a:cubicBezTo>
                  <a:pt x="189625" y="681744"/>
                  <a:pt x="238096" y="638348"/>
                  <a:pt x="238096" y="523697"/>
                </a:cubicBezTo>
                <a:lnTo>
                  <a:pt x="238096" y="99114"/>
                </a:lnTo>
                <a:lnTo>
                  <a:pt x="282839" y="77684"/>
                </a:lnTo>
                <a:lnTo>
                  <a:pt x="282839" y="517000"/>
                </a:lnTo>
                <a:cubicBezTo>
                  <a:pt x="282839" y="645580"/>
                  <a:pt x="224247" y="703977"/>
                  <a:pt x="140354" y="703977"/>
                </a:cubicBezTo>
                <a:cubicBezTo>
                  <a:pt x="105199" y="703977"/>
                  <a:pt x="71908" y="691655"/>
                  <a:pt x="43145" y="669689"/>
                </a:cubicBezTo>
                <a:close/>
                <a:moveTo>
                  <a:pt x="196549" y="535751"/>
                </a:moveTo>
                <a:lnTo>
                  <a:pt x="196549" y="116526"/>
                </a:lnTo>
                <a:lnTo>
                  <a:pt x="0" y="205729"/>
                </a:lnTo>
                <a:lnTo>
                  <a:pt x="0" y="545931"/>
                </a:lnTo>
                <a:cubicBezTo>
                  <a:pt x="0" y="610757"/>
                  <a:pt x="40482" y="654420"/>
                  <a:pt x="100672" y="654420"/>
                </a:cubicBezTo>
                <a:cubicBezTo>
                  <a:pt x="159796" y="654152"/>
                  <a:pt x="196549" y="610221"/>
                  <a:pt x="196549" y="535751"/>
                </a:cubicBezTo>
                <a:close/>
              </a:path>
            </a:pathLst>
          </a:custGeom>
          <a:solidFill>
            <a:srgbClr val="002677"/>
          </a:solidFill>
          <a:ln w="264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892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1" r:id="rId2"/>
    <p:sldLayoutId id="2147483673" r:id="rId3"/>
    <p:sldLayoutId id="2147483672" r:id="rId4"/>
    <p:sldLayoutId id="2147483674" r:id="rId5"/>
    <p:sldLayoutId id="2147483666" r:id="rId6"/>
    <p:sldLayoutId id="2147483684" r:id="rId7"/>
    <p:sldLayoutId id="2147483688" r:id="rId8"/>
    <p:sldLayoutId id="2147483685" r:id="rId9"/>
    <p:sldLayoutId id="2147483689" r:id="rId10"/>
    <p:sldLayoutId id="2147483662" r:id="rId11"/>
    <p:sldLayoutId id="2147483663" r:id="rId12"/>
    <p:sldLayoutId id="2147483678" r:id="rId13"/>
    <p:sldLayoutId id="2147483677" r:id="rId14"/>
    <p:sldLayoutId id="2147483676" r:id="rId15"/>
    <p:sldLayoutId id="2147483690" r:id="rId16"/>
    <p:sldLayoutId id="2147483679" r:id="rId17"/>
    <p:sldLayoutId id="2147483691" r:id="rId18"/>
    <p:sldLayoutId id="2147483650" r:id="rId19"/>
    <p:sldLayoutId id="2147483692" r:id="rId20"/>
    <p:sldLayoutId id="2147483667" r:id="rId21"/>
    <p:sldLayoutId id="2147483693" r:id="rId22"/>
    <p:sldLayoutId id="2147483675" r:id="rId23"/>
    <p:sldLayoutId id="2147483695" r:id="rId24"/>
    <p:sldLayoutId id="2147483687" r:id="rId25"/>
    <p:sldLayoutId id="2147483686" r:id="rId26"/>
    <p:sldLayoutId id="2147483696" r:id="rId27"/>
    <p:sldLayoutId id="2147483694" r:id="rId28"/>
    <p:sldLayoutId id="2147483697" r:id="rId29"/>
  </p:sldLayoutIdLst>
  <p:hf hdr="0" ftr="0" dt="0"/>
  <p:txStyles>
    <p:titleStyle>
      <a:lvl1pPr algn="l" defTabSz="685750" rtl="0" eaLnBrk="1" latinLnBrk="0" hangingPunct="1">
        <a:lnSpc>
          <a:spcPct val="100000"/>
        </a:lnSpc>
        <a:spcBef>
          <a:spcPct val="0"/>
        </a:spcBef>
        <a:buNone/>
        <a:defRPr sz="2400" b="1" i="0" kern="1200" spc="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17466" indent="-117466" algn="l" defTabSz="68575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tabLst/>
        <a:defRPr sz="1400" b="0" i="0" kern="1200">
          <a:solidFill>
            <a:schemeClr val="accent1"/>
          </a:solidFill>
          <a:latin typeface="+mn-lt"/>
          <a:ea typeface="+mn-ea"/>
          <a:cs typeface="Arial" panose="020B0604020202020204" pitchFamily="34" charset="0"/>
        </a:defRPr>
      </a:lvl1pPr>
      <a:lvl2pPr marL="219060" indent="-101592" algn="l" defTabSz="68575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accent1"/>
        </a:buClr>
        <a:buFont typeface="System Font Regular"/>
        <a:buChar char="-"/>
        <a:tabLst/>
        <a:defRPr sz="1400" b="0" i="0" kern="1200">
          <a:solidFill>
            <a:schemeClr val="accent1"/>
          </a:solidFill>
          <a:latin typeface="+mn-lt"/>
          <a:ea typeface="+mn-ea"/>
          <a:cs typeface="Arial" panose="020B0604020202020204" pitchFamily="34" charset="0"/>
        </a:defRPr>
      </a:lvl2pPr>
      <a:lvl3pPr marL="328589" indent="-101592" algn="l" defTabSz="68575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tabLst/>
        <a:defRPr sz="1200" b="0" i="0" kern="1200">
          <a:solidFill>
            <a:schemeClr val="accent1"/>
          </a:solidFill>
          <a:latin typeface="+mn-lt"/>
          <a:ea typeface="+mn-ea"/>
          <a:cs typeface="Arial" panose="020B0604020202020204" pitchFamily="34" charset="0"/>
        </a:defRPr>
      </a:lvl3pPr>
      <a:lvl4pPr marL="401609" indent="-73021" algn="l" defTabSz="68575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accent1"/>
        </a:buClr>
        <a:buFont typeface="System Font Regular"/>
        <a:buChar char="-"/>
        <a:tabLst/>
        <a:defRPr sz="1100" b="0" i="0" kern="1200">
          <a:solidFill>
            <a:schemeClr val="accent1"/>
          </a:solidFill>
          <a:latin typeface="+mn-lt"/>
          <a:ea typeface="+mn-ea"/>
          <a:cs typeface="Arial" panose="020B0604020202020204" pitchFamily="34" charset="0"/>
        </a:defRPr>
      </a:lvl4pPr>
      <a:lvl5pPr marL="520662" indent="-101592" algn="l" defTabSz="68575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tabLst/>
        <a:defRPr sz="1051" b="0" i="0" kern="1200">
          <a:solidFill>
            <a:schemeClr val="accent1"/>
          </a:solidFill>
          <a:latin typeface="+mn-lt"/>
          <a:ea typeface="+mn-ea"/>
          <a:cs typeface="Arial" panose="020B0604020202020204" pitchFamily="34" charset="0"/>
        </a:defRPr>
      </a:lvl5pPr>
      <a:lvl6pPr marL="1885809" indent="-171438" algn="l" defTabSz="68575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3" indent="-171438" algn="l" defTabSz="68575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5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2" indent="-171438" algn="l" defTabSz="68575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5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5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50" algn="l" defTabSz="68575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5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5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2" algn="l" defTabSz="68575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5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5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5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pos="288" userDrawn="1">
          <p15:clr>
            <a:srgbClr val="F26B43"/>
          </p15:clr>
        </p15:guide>
        <p15:guide id="4" orient="horz" pos="3932" userDrawn="1">
          <p15:clr>
            <a:srgbClr val="F26B43"/>
          </p15:clr>
        </p15:guide>
        <p15:guide id="6" pos="5472" userDrawn="1">
          <p15:clr>
            <a:srgbClr val="F26B43"/>
          </p15:clr>
        </p15:guide>
        <p15:guide id="7" orient="horz" pos="4070" userDrawn="1">
          <p15:clr>
            <a:srgbClr val="F26B43"/>
          </p15:clr>
        </p15:guide>
        <p15:guide id="8" pos="951" userDrawn="1">
          <p15:clr>
            <a:srgbClr val="F26B43"/>
          </p15:clr>
        </p15:guide>
        <p15:guide id="9" pos="1043" userDrawn="1">
          <p15:clr>
            <a:srgbClr val="F26B43"/>
          </p15:clr>
        </p15:guide>
        <p15:guide id="10" pos="1704" userDrawn="1">
          <p15:clr>
            <a:srgbClr val="F26B43"/>
          </p15:clr>
        </p15:guide>
        <p15:guide id="11" pos="1796" userDrawn="1">
          <p15:clr>
            <a:srgbClr val="F26B43"/>
          </p15:clr>
        </p15:guide>
        <p15:guide id="12" pos="2459" userDrawn="1">
          <p15:clr>
            <a:srgbClr val="F26B43"/>
          </p15:clr>
        </p15:guide>
        <p15:guide id="13" pos="2548" userDrawn="1">
          <p15:clr>
            <a:srgbClr val="F26B43"/>
          </p15:clr>
        </p15:guide>
        <p15:guide id="14" pos="3212" userDrawn="1">
          <p15:clr>
            <a:srgbClr val="F26B43"/>
          </p15:clr>
        </p15:guide>
        <p15:guide id="15" pos="3303" userDrawn="1">
          <p15:clr>
            <a:srgbClr val="F26B43"/>
          </p15:clr>
        </p15:guide>
        <p15:guide id="16" pos="3964" userDrawn="1">
          <p15:clr>
            <a:srgbClr val="F26B43"/>
          </p15:clr>
        </p15:guide>
        <p15:guide id="17" pos="4056" userDrawn="1">
          <p15:clr>
            <a:srgbClr val="F26B43"/>
          </p15:clr>
        </p15:guide>
        <p15:guide id="18" pos="4719" userDrawn="1">
          <p15:clr>
            <a:srgbClr val="F26B43"/>
          </p15:clr>
        </p15:guide>
        <p15:guide id="19" pos="4811" userDrawn="1">
          <p15:clr>
            <a:srgbClr val="F26B43"/>
          </p15:clr>
        </p15:guide>
        <p15:guide id="20" orient="horz" pos="288" userDrawn="1">
          <p15:clr>
            <a:srgbClr val="F26B43"/>
          </p15:clr>
        </p15:guide>
        <p15:guide id="21" orient="horz" pos="988" userDrawn="1">
          <p15:clr>
            <a:srgbClr val="F26B43"/>
          </p15:clr>
        </p15:guide>
        <p15:guide id="22" orient="horz" pos="43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uhc.webex.com/uhc/onstage/g.php?MTID=ef1541ecf7f0fca0b816073df504b23f9" TargetMode="External"/><Relationship Id="rId13" Type="http://schemas.openxmlformats.org/officeDocument/2006/relationships/hyperlink" Target="https://uhc.webex.com/uhc/onstage/g.php?MTID=ed4cca90fd7e3697cabf1622b1cfa561b" TargetMode="External"/><Relationship Id="rId3" Type="http://schemas.openxmlformats.org/officeDocument/2006/relationships/hyperlink" Target="https://uhc.webex.com/uhc/onstage/g.php?MTID=e95f31c107a923aac2a806d3a4e3c5bab" TargetMode="External"/><Relationship Id="rId7" Type="http://schemas.openxmlformats.org/officeDocument/2006/relationships/hyperlink" Target="https://uhc.webex.com/uhc/onstage/g.php?MTID=ec094ffd6bde9a27668430135c31492ec" TargetMode="External"/><Relationship Id="rId12" Type="http://schemas.openxmlformats.org/officeDocument/2006/relationships/hyperlink" Target="https://uhc.webex.com/uhc/onstage/g.php?MTID=e29abf5c86920009d950cf246b5f137db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Relationship Id="rId6" Type="http://schemas.openxmlformats.org/officeDocument/2006/relationships/hyperlink" Target="https://uhc.webex.com/uhc/onstage/g.php?MTID=e8d7bdddf003280b4b19f0132e374f9a4" TargetMode="External"/><Relationship Id="rId11" Type="http://schemas.openxmlformats.org/officeDocument/2006/relationships/hyperlink" Target="https://uhc.webex.com/uhc/onstage/g.php?MTID=e8e0c947727d4523c866706ca2e692508" TargetMode="External"/><Relationship Id="rId5" Type="http://schemas.openxmlformats.org/officeDocument/2006/relationships/hyperlink" Target="https://uhc.webex.com/uhc/onstage/g.php?MTID=eac6e4b92234ac4072f960c65b2a5153a" TargetMode="External"/><Relationship Id="rId10" Type="http://schemas.openxmlformats.org/officeDocument/2006/relationships/hyperlink" Target="https://uhc.webex.com/uhc/onstage/g.php?MTID=ee87f0784ffe24eb6e5148e315203bc3f" TargetMode="External"/><Relationship Id="rId4" Type="http://schemas.openxmlformats.org/officeDocument/2006/relationships/hyperlink" Target="https://uhc.webex.com/uhc/onstage/g.php?MTID=e8d36418434406f9a755ef188ad426835" TargetMode="External"/><Relationship Id="rId9" Type="http://schemas.openxmlformats.org/officeDocument/2006/relationships/hyperlink" Target="https://uhc.webex.com/uhc/onstage/g.php?MTID=e519a50aa97c16c0d0359747ddaaf69f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5D2F2A6-B00C-0443-8D52-8ECA969F2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914" y="347472"/>
            <a:ext cx="8322099" cy="633457"/>
          </a:xfrm>
        </p:spPr>
        <p:txBody>
          <a:bodyPr anchor="t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SFHSS UnitedHealthcare Group Medicare Advantage Office Hours</a:t>
            </a:r>
            <a:r>
              <a:rPr lang="en-US" sz="1800" dirty="0"/>
              <a:t>	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313F720-35FC-41E1-9D23-70CA7FD7DD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7581885"/>
              </p:ext>
            </p:extLst>
          </p:nvPr>
        </p:nvGraphicFramePr>
        <p:xfrm>
          <a:off x="359209" y="1033932"/>
          <a:ext cx="8072598" cy="5192541"/>
        </p:xfrm>
        <a:graphic>
          <a:graphicData uri="http://schemas.openxmlformats.org/drawingml/2006/table">
            <a:tbl>
              <a:tblPr/>
              <a:tblGrid>
                <a:gridCol w="1188783">
                  <a:extLst>
                    <a:ext uri="{9D8B030D-6E8A-4147-A177-3AD203B41FA5}">
                      <a16:colId xmlns:a16="http://schemas.microsoft.com/office/drawing/2014/main" val="3539858576"/>
                    </a:ext>
                  </a:extLst>
                </a:gridCol>
                <a:gridCol w="1937361">
                  <a:extLst>
                    <a:ext uri="{9D8B030D-6E8A-4147-A177-3AD203B41FA5}">
                      <a16:colId xmlns:a16="http://schemas.microsoft.com/office/drawing/2014/main" val="1579261751"/>
                    </a:ext>
                  </a:extLst>
                </a:gridCol>
                <a:gridCol w="2726422">
                  <a:extLst>
                    <a:ext uri="{9D8B030D-6E8A-4147-A177-3AD203B41FA5}">
                      <a16:colId xmlns:a16="http://schemas.microsoft.com/office/drawing/2014/main" val="3389671010"/>
                    </a:ext>
                  </a:extLst>
                </a:gridCol>
                <a:gridCol w="2220032">
                  <a:extLst>
                    <a:ext uri="{9D8B030D-6E8A-4147-A177-3AD203B41FA5}">
                      <a16:colId xmlns:a16="http://schemas.microsoft.com/office/drawing/2014/main" val="3067573732"/>
                    </a:ext>
                  </a:extLst>
                </a:gridCol>
              </a:tblGrid>
              <a:tr h="204693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Date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Link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Password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3849818"/>
                  </a:ext>
                </a:extLst>
              </a:tr>
              <a:tr h="204693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9-Oct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9:00-10:00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3"/>
                        </a:rPr>
                        <a:t>Click here to join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12" marR="4412" marT="4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SanFran10_9 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7463751"/>
                  </a:ext>
                </a:extLst>
              </a:tr>
              <a:tr h="204693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9-Oct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2:00- 3:00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4"/>
                        </a:rPr>
                        <a:t>Click here to join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12" marR="4412" marT="4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SFHSSpm10_9 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2908534"/>
                  </a:ext>
                </a:extLst>
              </a:tr>
              <a:tr h="204693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13-Oct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8:00-9:00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5"/>
                        </a:rPr>
                        <a:t>Click her to join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SFHSSq&amp;a10_13 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1528947"/>
                  </a:ext>
                </a:extLst>
              </a:tr>
              <a:tr h="204693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14-Oct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3:00-4:00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6"/>
                        </a:rPr>
                        <a:t>Click here to join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12" marR="4412" marT="44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SFHSSq&amp;a10_14 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5277567"/>
                  </a:ext>
                </a:extLst>
              </a:tr>
              <a:tr h="204693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20-Oct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8:30-9:30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7"/>
                        </a:rPr>
                        <a:t>Click here to join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12" marR="4412" marT="44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SFHSSq&amp;a10_20 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7932615"/>
                  </a:ext>
                </a:extLst>
              </a:tr>
              <a:tr h="204693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20-Oct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2:00-3:00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sng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8"/>
                        </a:rPr>
                        <a:t>Click here to join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SFHSSq&amp;a10/20 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8887001"/>
                  </a:ext>
                </a:extLst>
              </a:tr>
              <a:tr h="204693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26-Oct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3:00-4:00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9"/>
                        </a:rPr>
                        <a:t>Click here to join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12" marR="4412" marT="44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SFHSS10/26pm 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8237197"/>
                  </a:ext>
                </a:extLst>
              </a:tr>
              <a:tr h="204693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27-Oct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8:30-9:30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10"/>
                        </a:rPr>
                        <a:t>Click here to join 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SFHSS10_27am 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2949183"/>
                  </a:ext>
                </a:extLst>
              </a:tr>
              <a:tr h="204693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28-Oct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3:00-4:00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sng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11"/>
                        </a:rPr>
                        <a:t>Click here to join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12" marR="4412" marT="44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SFHSS10/28pm 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5721701"/>
                  </a:ext>
                </a:extLst>
              </a:tr>
              <a:tr h="204693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29-Oct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1:30-2:30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12"/>
                        </a:rPr>
                        <a:t>Click here to join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12" marR="4412" marT="44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SFHSS10_29pm 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1429700"/>
                  </a:ext>
                </a:extLst>
              </a:tr>
              <a:tr h="204693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30-Oct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10:00-11:00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13"/>
                        </a:rPr>
                        <a:t>Click here to join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12" marR="4412" marT="44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SFHSS10_30am 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7859383"/>
                  </a:ext>
                </a:extLst>
              </a:tr>
              <a:tr h="28554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12" marR="4412" marT="44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12" marR="4412" marT="44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12" marR="4412" marT="44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12" marR="4412" marT="44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3472597"/>
                  </a:ext>
                </a:extLst>
              </a:tr>
              <a:tr h="260259">
                <a:tc gridSpan="2"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 join the online meeting: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9" marR="63529" marT="31764" marB="3176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12" marR="4412" marT="4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12" marR="4412" marT="4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8985328"/>
                  </a:ext>
                </a:extLst>
              </a:tr>
              <a:tr h="260259">
                <a:tc gridSpan="4">
                  <a:txBody>
                    <a:bodyPr/>
                    <a:lstStyle/>
                    <a:p>
                      <a:pPr marL="342900" indent="-342900"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Click on the link above for the meeting you want to attend.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9" marR="63529" marT="31764" marB="3176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816393"/>
                  </a:ext>
                </a:extLst>
              </a:tr>
              <a:tr h="260259">
                <a:tc gridSpan="3">
                  <a:txBody>
                    <a:bodyPr/>
                    <a:lstStyle/>
                    <a:p>
                      <a:pPr marL="342900" indent="-342900"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Enter your name and email address.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9" marR="63529" marT="31764" marB="3176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12" marR="4412" marT="4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6875329"/>
                  </a:ext>
                </a:extLst>
              </a:tr>
              <a:tr h="260259">
                <a:tc gridSpan="3">
                  <a:txBody>
                    <a:bodyPr/>
                    <a:lstStyle/>
                    <a:p>
                      <a:pPr marL="342900" indent="-342900"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Enter the event password for your meeting.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9" marR="63529" marT="31764" marB="3176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12" marR="4412" marT="4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308424"/>
                  </a:ext>
                </a:extLst>
              </a:tr>
              <a:tr h="260259">
                <a:tc gridSpan="4">
                  <a:txBody>
                    <a:bodyPr/>
                    <a:lstStyle/>
                    <a:p>
                      <a:pPr marL="342900" indent="-342900"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Click “Join Now.” Follow the instructions that appear on your screen.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9" marR="63529" marT="31764" marB="3176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2190066"/>
                  </a:ext>
                </a:extLst>
              </a:tr>
              <a:tr h="260259">
                <a:tc gridSpan="3">
                  <a:txBody>
                    <a:bodyPr/>
                    <a:lstStyle/>
                    <a:p>
                      <a:pPr marL="342900" indent="-342900"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9" marR="63529" marT="31764" marB="3176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12" marR="4412" marT="4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9342068"/>
                  </a:ext>
                </a:extLst>
              </a:tr>
              <a:tr h="355517">
                <a:tc gridSpan="4">
                  <a:txBody>
                    <a:bodyPr/>
                    <a:lstStyle/>
                    <a:p>
                      <a:pPr marL="342900" indent="-34290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9" marR="63529" marT="31764" marB="3176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9006658"/>
                  </a:ext>
                </a:extLst>
              </a:tr>
              <a:tr h="260259">
                <a:tc gridSpan="3">
                  <a:txBody>
                    <a:bodyPr/>
                    <a:lstStyle/>
                    <a:p>
                      <a:pPr marL="342900" indent="-342900"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9" marR="63529" marT="31764" marB="3176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12" marR="4412" marT="4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98817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8881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aster Theme">
  <a:themeElements>
    <a:clrScheme name="Custom 27">
      <a:dk1>
        <a:srgbClr val="002477"/>
      </a:dk1>
      <a:lt1>
        <a:srgbClr val="FFFFFF"/>
      </a:lt1>
      <a:dk2>
        <a:srgbClr val="595959"/>
      </a:dk2>
      <a:lt2>
        <a:srgbClr val="CCF2F7"/>
      </a:lt2>
      <a:accent1>
        <a:srgbClr val="002477"/>
      </a:accent1>
      <a:accent2>
        <a:srgbClr val="00BED5"/>
      </a:accent2>
      <a:accent3>
        <a:srgbClr val="99E5EE"/>
      </a:accent3>
      <a:accent4>
        <a:srgbClr val="F5B700"/>
      </a:accent4>
      <a:accent5>
        <a:srgbClr val="FBE299"/>
      </a:accent5>
      <a:accent6>
        <a:srgbClr val="FF681F"/>
      </a:accent6>
      <a:hlink>
        <a:srgbClr val="196ECF"/>
      </a:hlink>
      <a:folHlink>
        <a:srgbClr val="002677"/>
      </a:folHlink>
    </a:clrScheme>
    <a:fontScheme name="UnitedHealthcare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2">
              <a:lumMod val="40000"/>
              <a:lumOff val="6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ewBrandTemplate  -  Read-Only" id="{7A3A39DF-B64A-4770-BADB-25AA0CF6535B}" vid="{B47EB11C-60AB-4F0D-B29B-043BABD40F2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146</Words>
  <Application>Microsoft Office PowerPoint</Application>
  <PresentationFormat>On-screen Show (4:3)</PresentationFormat>
  <Paragraphs>55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Georgia</vt:lpstr>
      <vt:lpstr>System Font Regular</vt:lpstr>
      <vt:lpstr>Master Theme</vt:lpstr>
      <vt:lpstr>SFHSS UnitedHealthcare Group Medicare Advantage Office Hours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SFHSS UnitedHealthcare Group Medicare Advantage Office Hours </dc:title>
  <dc:creator>Petrella, Jan R</dc:creator>
  <cp:lastModifiedBy>Petrella, Jan R</cp:lastModifiedBy>
  <cp:revision>1</cp:revision>
  <dcterms:created xsi:type="dcterms:W3CDTF">2020-09-29T23:38:03Z</dcterms:created>
  <dcterms:modified xsi:type="dcterms:W3CDTF">2020-09-29T23:42:11Z</dcterms:modified>
</cp:coreProperties>
</file>