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81" r:id="rId1"/>
  </p:sldMasterIdLst>
  <p:notesMasterIdLst>
    <p:notesMasterId r:id="rId25"/>
  </p:notesMasterIdLst>
  <p:sldIdLst>
    <p:sldId id="280" r:id="rId2"/>
    <p:sldId id="281" r:id="rId3"/>
    <p:sldId id="4489" r:id="rId4"/>
    <p:sldId id="282" r:id="rId5"/>
    <p:sldId id="4499" r:id="rId6"/>
    <p:sldId id="4496" r:id="rId7"/>
    <p:sldId id="283" r:id="rId8"/>
    <p:sldId id="284" r:id="rId9"/>
    <p:sldId id="285" r:id="rId10"/>
    <p:sldId id="286" r:id="rId11"/>
    <p:sldId id="287" r:id="rId12"/>
    <p:sldId id="288" r:id="rId13"/>
    <p:sldId id="4500" r:id="rId14"/>
    <p:sldId id="4497" r:id="rId15"/>
    <p:sldId id="290" r:id="rId16"/>
    <p:sldId id="4491" r:id="rId17"/>
    <p:sldId id="4493" r:id="rId18"/>
    <p:sldId id="4494" r:id="rId19"/>
    <p:sldId id="4503" r:id="rId20"/>
    <p:sldId id="4490" r:id="rId21"/>
    <p:sldId id="4504" r:id="rId22"/>
    <p:sldId id="293" r:id="rId23"/>
    <p:sldId id="450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gy, Lee (HSS)" initials="HL(" lastIdx="8" clrIdx="0"/>
  <p:cmAuthor id="2" name="Microsoft Office User" initials="Office" lastIdx="1" clrIdx="1"/>
  <p:cmAuthor id="3" name="Microsoft Office User" initials="Office [2]" lastIdx="1" clrIdx="2"/>
  <p:cmAuthor id="4" name="Microsoft Office User" initials="Office [3]" lastIdx="1" clrIdx="3"/>
  <p:cmAuthor id="5" name="Microsoft Office User" initials="Office [2] [2]" lastIdx="1" clrIdx="4"/>
  <p:cmAuthor id="6" name="Lopez, Holly (HSS)" initials="L(" lastIdx="2" clrIdx="5">
    <p:extLst>
      <p:ext uri="{19B8F6BF-5375-455C-9EA6-DF929625EA0E}">
        <p15:presenceInfo xmlns:p15="http://schemas.microsoft.com/office/powerpoint/2012/main" userId="S::holly.lopez@sfgov.org::4894252f-b9cc-42aa-9e1c-4e5d389c30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F9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14E697-7E9F-ED48-B994-77F0B4A19700}" v="1" dt="2021-09-23T23:25:20.525"/>
    <p1510:client id="{99708AB0-9C85-4F0A-9403-1A71F5F32D64}" v="7" dt="2021-10-04T22:19:48.3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107" d="100"/>
          <a:sy n="107" d="100"/>
        </p:scale>
        <p:origin x="1760" y="160"/>
      </p:cViewPr>
      <p:guideLst>
        <p:guide pos="288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eridge, Rin (HSS)" userId="c6349adf-1367-43ce-803f-7e1dfb3c407a" providerId="ADAL" clId="{2328B520-5D76-412A-8FF8-EF5495DC1964}"/>
    <pc:docChg chg="custSel modSld">
      <pc:chgData name="Coleridge, Rin (HSS)" userId="c6349adf-1367-43ce-803f-7e1dfb3c407a" providerId="ADAL" clId="{2328B520-5D76-412A-8FF8-EF5495DC1964}" dt="2021-09-21T23:15:00.540" v="835" actId="33524"/>
      <pc:docMkLst>
        <pc:docMk/>
      </pc:docMkLst>
      <pc:sldChg chg="addSp modSp mod">
        <pc:chgData name="Coleridge, Rin (HSS)" userId="c6349adf-1367-43ce-803f-7e1dfb3c407a" providerId="ADAL" clId="{2328B520-5D76-412A-8FF8-EF5495DC1964}" dt="2021-09-21T23:07:00.205" v="502" actId="6549"/>
        <pc:sldMkLst>
          <pc:docMk/>
          <pc:sldMk cId="3024845685" sldId="4493"/>
        </pc:sldMkLst>
        <pc:spChg chg="add mod">
          <ac:chgData name="Coleridge, Rin (HSS)" userId="c6349adf-1367-43ce-803f-7e1dfb3c407a" providerId="ADAL" clId="{2328B520-5D76-412A-8FF8-EF5495DC1964}" dt="2021-09-21T23:07:00.205" v="502" actId="6549"/>
          <ac:spMkLst>
            <pc:docMk/>
            <pc:sldMk cId="3024845685" sldId="4493"/>
            <ac:spMk id="3" creationId="{DD42BA3E-353D-461D-A155-D904F3A08251}"/>
          </ac:spMkLst>
        </pc:spChg>
      </pc:sldChg>
      <pc:sldChg chg="modSp mod">
        <pc:chgData name="Coleridge, Rin (HSS)" userId="c6349adf-1367-43ce-803f-7e1dfb3c407a" providerId="ADAL" clId="{2328B520-5D76-412A-8FF8-EF5495DC1964}" dt="2021-09-21T23:15:00.540" v="835" actId="33524"/>
        <pc:sldMkLst>
          <pc:docMk/>
          <pc:sldMk cId="3041437561" sldId="4503"/>
        </pc:sldMkLst>
        <pc:spChg chg="mod">
          <ac:chgData name="Coleridge, Rin (HSS)" userId="c6349adf-1367-43ce-803f-7e1dfb3c407a" providerId="ADAL" clId="{2328B520-5D76-412A-8FF8-EF5495DC1964}" dt="2021-09-21T23:15:00.540" v="835" actId="33524"/>
          <ac:spMkLst>
            <pc:docMk/>
            <pc:sldMk cId="3041437561" sldId="4503"/>
            <ac:spMk id="13" creationId="{761B2711-7311-45A7-BB65-859EE7D60003}"/>
          </ac:spMkLst>
        </pc:spChg>
      </pc:sldChg>
    </pc:docChg>
  </pc:docChgLst>
  <pc:docChgLst>
    <pc:chgData name="Tsoi, Derrick (HSS)" userId="S::derrick.tsoi@sfgov.org::017b1968-44c2-4e2e-ba63-9f9509f211ad" providerId="AD" clId="Web-{A6D715FF-D025-C629-ADB3-3621F79817F9}"/>
    <pc:docChg chg="modSld">
      <pc:chgData name="Tsoi, Derrick (HSS)" userId="S::derrick.tsoi@sfgov.org::017b1968-44c2-4e2e-ba63-9f9509f211ad" providerId="AD" clId="Web-{A6D715FF-D025-C629-ADB3-3621F79817F9}" dt="2021-09-23T22:10:51.735" v="2" actId="20577"/>
      <pc:docMkLst>
        <pc:docMk/>
      </pc:docMkLst>
      <pc:sldChg chg="modSp">
        <pc:chgData name="Tsoi, Derrick (HSS)" userId="S::derrick.tsoi@sfgov.org::017b1968-44c2-4e2e-ba63-9f9509f211ad" providerId="AD" clId="Web-{A6D715FF-D025-C629-ADB3-3621F79817F9}" dt="2021-09-23T22:10:51.735" v="2" actId="20577"/>
        <pc:sldMkLst>
          <pc:docMk/>
          <pc:sldMk cId="511022028" sldId="4489"/>
        </pc:sldMkLst>
        <pc:spChg chg="mod">
          <ac:chgData name="Tsoi, Derrick (HSS)" userId="S::derrick.tsoi@sfgov.org::017b1968-44c2-4e2e-ba63-9f9509f211ad" providerId="AD" clId="Web-{A6D715FF-D025-C629-ADB3-3621F79817F9}" dt="2021-09-23T22:10:51.735" v="2" actId="20577"/>
          <ac:spMkLst>
            <pc:docMk/>
            <pc:sldMk cId="511022028" sldId="4489"/>
            <ac:spMk id="3" creationId="{B4F69AAA-1B1E-5740-A3B1-09F38C9C953D}"/>
          </ac:spMkLst>
        </pc:spChg>
      </pc:sldChg>
    </pc:docChg>
  </pc:docChgLst>
  <pc:docChgLst>
    <pc:chgData name="Coleridge, Rin (HSS)" userId="S::marina.coleridge@sfgov.org::c6349adf-1367-43ce-803f-7e1dfb3c407a" providerId="AD" clId="Web-{516A7E6E-284E-4EA0-8F9E-CCB4173B1116}"/>
    <pc:docChg chg="modSld">
      <pc:chgData name="Coleridge, Rin (HSS)" userId="S::marina.coleridge@sfgov.org::c6349adf-1367-43ce-803f-7e1dfb3c407a" providerId="AD" clId="Web-{516A7E6E-284E-4EA0-8F9E-CCB4173B1116}" dt="2021-09-23T22:42:03.744" v="1" actId="20577"/>
      <pc:docMkLst>
        <pc:docMk/>
      </pc:docMkLst>
      <pc:sldChg chg="modSp">
        <pc:chgData name="Coleridge, Rin (HSS)" userId="S::marina.coleridge@sfgov.org::c6349adf-1367-43ce-803f-7e1dfb3c407a" providerId="AD" clId="Web-{516A7E6E-284E-4EA0-8F9E-CCB4173B1116}" dt="2021-09-23T22:42:03.744" v="1" actId="20577"/>
        <pc:sldMkLst>
          <pc:docMk/>
          <pc:sldMk cId="511022028" sldId="4489"/>
        </pc:sldMkLst>
        <pc:spChg chg="mod">
          <ac:chgData name="Coleridge, Rin (HSS)" userId="S::marina.coleridge@sfgov.org::c6349adf-1367-43ce-803f-7e1dfb3c407a" providerId="AD" clId="Web-{516A7E6E-284E-4EA0-8F9E-CCB4173B1116}" dt="2021-09-23T22:42:03.744" v="1" actId="20577"/>
          <ac:spMkLst>
            <pc:docMk/>
            <pc:sldMk cId="511022028" sldId="4489"/>
            <ac:spMk id="3" creationId="{B4F69AAA-1B1E-5740-A3B1-09F38C9C953D}"/>
          </ac:spMkLst>
        </pc:spChg>
      </pc:sldChg>
    </pc:docChg>
  </pc:docChgLst>
  <pc:docChgLst>
    <pc:chgData name="Rin Coleridge" userId="c6349adf-1367-43ce-803f-7e1dfb3c407a" providerId="ADAL" clId="{2328B520-5D76-412A-8FF8-EF5495DC1964}"/>
    <pc:docChg chg="undo custSel addSld delSld modSld">
      <pc:chgData name="Rin Coleridge" userId="c6349adf-1367-43ce-803f-7e1dfb3c407a" providerId="ADAL" clId="{2328B520-5D76-412A-8FF8-EF5495DC1964}" dt="2021-09-21T00:24:01.724" v="784" actId="20577"/>
      <pc:docMkLst>
        <pc:docMk/>
      </pc:docMkLst>
      <pc:sldChg chg="modSp mod">
        <pc:chgData name="Rin Coleridge" userId="c6349adf-1367-43ce-803f-7e1dfb3c407a" providerId="ADAL" clId="{2328B520-5D76-412A-8FF8-EF5495DC1964}" dt="2021-09-20T22:37:31.997" v="4" actId="108"/>
        <pc:sldMkLst>
          <pc:docMk/>
          <pc:sldMk cId="2023082269" sldId="282"/>
        </pc:sldMkLst>
        <pc:spChg chg="mod">
          <ac:chgData name="Rin Coleridge" userId="c6349adf-1367-43ce-803f-7e1dfb3c407a" providerId="ADAL" clId="{2328B520-5D76-412A-8FF8-EF5495DC1964}" dt="2021-09-20T22:37:31.997" v="4" actId="108"/>
          <ac:spMkLst>
            <pc:docMk/>
            <pc:sldMk cId="2023082269" sldId="282"/>
            <ac:spMk id="7" creationId="{3313EDFC-AE86-5A4C-830F-43D22E51DE58}"/>
          </ac:spMkLst>
        </pc:spChg>
      </pc:sldChg>
      <pc:sldChg chg="del">
        <pc:chgData name="Rin Coleridge" userId="c6349adf-1367-43ce-803f-7e1dfb3c407a" providerId="ADAL" clId="{2328B520-5D76-412A-8FF8-EF5495DC1964}" dt="2021-09-21T00:04:32.552" v="17" actId="47"/>
        <pc:sldMkLst>
          <pc:docMk/>
          <pc:sldMk cId="3470971246" sldId="289"/>
        </pc:sldMkLst>
      </pc:sldChg>
      <pc:sldChg chg="modSp mod">
        <pc:chgData name="Rin Coleridge" userId="c6349adf-1367-43ce-803f-7e1dfb3c407a" providerId="ADAL" clId="{2328B520-5D76-412A-8FF8-EF5495DC1964}" dt="2021-09-21T00:05:04.158" v="19" actId="20577"/>
        <pc:sldMkLst>
          <pc:docMk/>
          <pc:sldMk cId="3786287537" sldId="290"/>
        </pc:sldMkLst>
        <pc:spChg chg="mod">
          <ac:chgData name="Rin Coleridge" userId="c6349adf-1367-43ce-803f-7e1dfb3c407a" providerId="ADAL" clId="{2328B520-5D76-412A-8FF8-EF5495DC1964}" dt="2021-09-21T00:05:04.158" v="19" actId="20577"/>
          <ac:spMkLst>
            <pc:docMk/>
            <pc:sldMk cId="3786287537" sldId="290"/>
            <ac:spMk id="2" creationId="{00000000-0000-0000-0000-000000000000}"/>
          </ac:spMkLst>
        </pc:spChg>
      </pc:sldChg>
      <pc:sldChg chg="modSp mod">
        <pc:chgData name="Rin Coleridge" userId="c6349adf-1367-43ce-803f-7e1dfb3c407a" providerId="ADAL" clId="{2328B520-5D76-412A-8FF8-EF5495DC1964}" dt="2021-09-21T00:20:30.079" v="576" actId="313"/>
        <pc:sldMkLst>
          <pc:docMk/>
          <pc:sldMk cId="151244492" sldId="4490"/>
        </pc:sldMkLst>
        <pc:spChg chg="mod">
          <ac:chgData name="Rin Coleridge" userId="c6349adf-1367-43ce-803f-7e1dfb3c407a" providerId="ADAL" clId="{2328B520-5D76-412A-8FF8-EF5495DC1964}" dt="2021-09-21T00:20:30.079" v="576" actId="313"/>
          <ac:spMkLst>
            <pc:docMk/>
            <pc:sldMk cId="151244492" sldId="4490"/>
            <ac:spMk id="9" creationId="{49BF836B-6BD1-6443-8552-6999F4F634C9}"/>
          </ac:spMkLst>
        </pc:spChg>
      </pc:sldChg>
      <pc:sldChg chg="modSp mod">
        <pc:chgData name="Rin Coleridge" userId="c6349adf-1367-43ce-803f-7e1dfb3c407a" providerId="ADAL" clId="{2328B520-5D76-412A-8FF8-EF5495DC1964}" dt="2021-09-21T00:22:57.015" v="716" actId="20577"/>
        <pc:sldMkLst>
          <pc:docMk/>
          <pc:sldMk cId="1177394577" sldId="4491"/>
        </pc:sldMkLst>
        <pc:spChg chg="mod">
          <ac:chgData name="Rin Coleridge" userId="c6349adf-1367-43ce-803f-7e1dfb3c407a" providerId="ADAL" clId="{2328B520-5D76-412A-8FF8-EF5495DC1964}" dt="2021-09-21T00:22:57.015" v="716" actId="20577"/>
          <ac:spMkLst>
            <pc:docMk/>
            <pc:sldMk cId="1177394577" sldId="4491"/>
            <ac:spMk id="9" creationId="{49BF836B-6BD1-6443-8552-6999F4F634C9}"/>
          </ac:spMkLst>
        </pc:spChg>
      </pc:sldChg>
      <pc:sldChg chg="addSp delSp modSp mod">
        <pc:chgData name="Rin Coleridge" userId="c6349adf-1367-43ce-803f-7e1dfb3c407a" providerId="ADAL" clId="{2328B520-5D76-412A-8FF8-EF5495DC1964}" dt="2021-09-21T00:13:52.880" v="265" actId="5793"/>
        <pc:sldMkLst>
          <pc:docMk/>
          <pc:sldMk cId="533574070" sldId="4494"/>
        </pc:sldMkLst>
        <pc:spChg chg="mod">
          <ac:chgData name="Rin Coleridge" userId="c6349adf-1367-43ce-803f-7e1dfb3c407a" providerId="ADAL" clId="{2328B520-5D76-412A-8FF8-EF5495DC1964}" dt="2021-09-21T00:13:52.880" v="265" actId="5793"/>
          <ac:spMkLst>
            <pc:docMk/>
            <pc:sldMk cId="533574070" sldId="4494"/>
            <ac:spMk id="13" creationId="{761B2711-7311-45A7-BB65-859EE7D60003}"/>
          </ac:spMkLst>
        </pc:spChg>
        <pc:spChg chg="mod">
          <ac:chgData name="Rin Coleridge" userId="c6349adf-1367-43ce-803f-7e1dfb3c407a" providerId="ADAL" clId="{2328B520-5D76-412A-8FF8-EF5495DC1964}" dt="2021-09-21T00:11:19.177" v="68" actId="14100"/>
          <ac:spMkLst>
            <pc:docMk/>
            <pc:sldMk cId="533574070" sldId="4494"/>
            <ac:spMk id="14" creationId="{92A2CF4B-78FE-2845-93DD-02BF0B99042C}"/>
          </ac:spMkLst>
        </pc:spChg>
        <pc:spChg chg="mod">
          <ac:chgData name="Rin Coleridge" userId="c6349adf-1367-43ce-803f-7e1dfb3c407a" providerId="ADAL" clId="{2328B520-5D76-412A-8FF8-EF5495DC1964}" dt="2021-09-21T00:10:48.973" v="61" actId="1076"/>
          <ac:spMkLst>
            <pc:docMk/>
            <pc:sldMk cId="533574070" sldId="4494"/>
            <ac:spMk id="16" creationId="{A7F41658-7756-474A-833B-2C271BBA7890}"/>
          </ac:spMkLst>
        </pc:spChg>
        <pc:spChg chg="del mod">
          <ac:chgData name="Rin Coleridge" userId="c6349adf-1367-43ce-803f-7e1dfb3c407a" providerId="ADAL" clId="{2328B520-5D76-412A-8FF8-EF5495DC1964}" dt="2021-09-21T00:11:33.484" v="70" actId="478"/>
          <ac:spMkLst>
            <pc:docMk/>
            <pc:sldMk cId="533574070" sldId="4494"/>
            <ac:spMk id="18" creationId="{7CB2780E-4060-3447-8E57-FE34260250DB}"/>
          </ac:spMkLst>
        </pc:spChg>
        <pc:picChg chg="add mod ord">
          <ac:chgData name="Rin Coleridge" userId="c6349adf-1367-43ce-803f-7e1dfb3c407a" providerId="ADAL" clId="{2328B520-5D76-412A-8FF8-EF5495DC1964}" dt="2021-09-21T00:10:46.251" v="60" actId="167"/>
          <ac:picMkLst>
            <pc:docMk/>
            <pc:sldMk cId="533574070" sldId="4494"/>
            <ac:picMk id="3" creationId="{80631D7D-073E-44D9-84E1-F66C11E977CE}"/>
          </ac:picMkLst>
        </pc:picChg>
        <pc:picChg chg="del">
          <ac:chgData name="Rin Coleridge" userId="c6349adf-1367-43ce-803f-7e1dfb3c407a" providerId="ADAL" clId="{2328B520-5D76-412A-8FF8-EF5495DC1964}" dt="2021-09-21T00:08:37.719" v="22" actId="478"/>
          <ac:picMkLst>
            <pc:docMk/>
            <pc:sldMk cId="533574070" sldId="4494"/>
            <ac:picMk id="12" creationId="{D8FE340D-AF0D-4A27-BCA5-E06DC8268767}"/>
          </ac:picMkLst>
        </pc:picChg>
      </pc:sldChg>
      <pc:sldChg chg="modSp mod">
        <pc:chgData name="Rin Coleridge" userId="c6349adf-1367-43ce-803f-7e1dfb3c407a" providerId="ADAL" clId="{2328B520-5D76-412A-8FF8-EF5495DC1964}" dt="2021-09-21T00:24:01.724" v="784" actId="20577"/>
        <pc:sldMkLst>
          <pc:docMk/>
          <pc:sldMk cId="3598634685" sldId="4499"/>
        </pc:sldMkLst>
        <pc:spChg chg="mod">
          <ac:chgData name="Rin Coleridge" userId="c6349adf-1367-43ce-803f-7e1dfb3c407a" providerId="ADAL" clId="{2328B520-5D76-412A-8FF8-EF5495DC1964}" dt="2021-09-21T00:24:01.724" v="784" actId="20577"/>
          <ac:spMkLst>
            <pc:docMk/>
            <pc:sldMk cId="3598634685" sldId="4499"/>
            <ac:spMk id="2" creationId="{00000000-0000-0000-0000-000000000000}"/>
          </ac:spMkLst>
        </pc:spChg>
        <pc:spChg chg="mod">
          <ac:chgData name="Rin Coleridge" userId="c6349adf-1367-43ce-803f-7e1dfb3c407a" providerId="ADAL" clId="{2328B520-5D76-412A-8FF8-EF5495DC1964}" dt="2021-09-21T00:03:27.963" v="16" actId="20577"/>
          <ac:spMkLst>
            <pc:docMk/>
            <pc:sldMk cId="3598634685" sldId="4499"/>
            <ac:spMk id="10" creationId="{00000000-0000-0000-0000-000000000000}"/>
          </ac:spMkLst>
        </pc:spChg>
      </pc:sldChg>
      <pc:sldChg chg="modSp mod">
        <pc:chgData name="Rin Coleridge" userId="c6349adf-1367-43ce-803f-7e1dfb3c407a" providerId="ADAL" clId="{2328B520-5D76-412A-8FF8-EF5495DC1964}" dt="2021-09-21T00:14:35.002" v="267" actId="20577"/>
        <pc:sldMkLst>
          <pc:docMk/>
          <pc:sldMk cId="3041437561" sldId="4503"/>
        </pc:sldMkLst>
        <pc:spChg chg="mod">
          <ac:chgData name="Rin Coleridge" userId="c6349adf-1367-43ce-803f-7e1dfb3c407a" providerId="ADAL" clId="{2328B520-5D76-412A-8FF8-EF5495DC1964}" dt="2021-09-21T00:14:35.002" v="267" actId="20577"/>
          <ac:spMkLst>
            <pc:docMk/>
            <pc:sldMk cId="3041437561" sldId="4503"/>
            <ac:spMk id="10" creationId="{00000000-0000-0000-0000-000000000000}"/>
          </ac:spMkLst>
        </pc:spChg>
      </pc:sldChg>
      <pc:sldChg chg="modSp add mod">
        <pc:chgData name="Rin Coleridge" userId="c6349adf-1367-43ce-803f-7e1dfb3c407a" providerId="ADAL" clId="{2328B520-5D76-412A-8FF8-EF5495DC1964}" dt="2021-09-21T00:22:22.132" v="715" actId="6549"/>
        <pc:sldMkLst>
          <pc:docMk/>
          <pc:sldMk cId="1485815809" sldId="4504"/>
        </pc:sldMkLst>
        <pc:spChg chg="mod">
          <ac:chgData name="Rin Coleridge" userId="c6349adf-1367-43ce-803f-7e1dfb3c407a" providerId="ADAL" clId="{2328B520-5D76-412A-8FF8-EF5495DC1964}" dt="2021-09-21T00:19:47.596" v="561" actId="20577"/>
          <ac:spMkLst>
            <pc:docMk/>
            <pc:sldMk cId="1485815809" sldId="4504"/>
            <ac:spMk id="5" creationId="{5A657F60-862F-7047-B4AB-3823FDB5E524}"/>
          </ac:spMkLst>
        </pc:spChg>
        <pc:spChg chg="mod">
          <ac:chgData name="Rin Coleridge" userId="c6349adf-1367-43ce-803f-7e1dfb3c407a" providerId="ADAL" clId="{2328B520-5D76-412A-8FF8-EF5495DC1964}" dt="2021-09-21T00:22:22.132" v="715" actId="6549"/>
          <ac:spMkLst>
            <pc:docMk/>
            <pc:sldMk cId="1485815809" sldId="4504"/>
            <ac:spMk id="9" creationId="{49BF836B-6BD1-6443-8552-6999F4F634C9}"/>
          </ac:spMkLst>
        </pc:spChg>
      </pc:sldChg>
    </pc:docChg>
  </pc:docChgLst>
  <pc:docChgLst>
    <pc:chgData name="Coleridge, Rin (HSS)" userId="S::marina.coleridge@sfgov.org::c6349adf-1367-43ce-803f-7e1dfb3c407a" providerId="AD" clId="Web-{99708AB0-9C85-4F0A-9403-1A71F5F32D64}"/>
    <pc:docChg chg="modSld">
      <pc:chgData name="Coleridge, Rin (HSS)" userId="S::marina.coleridge@sfgov.org::c6349adf-1367-43ce-803f-7e1dfb3c407a" providerId="AD" clId="Web-{99708AB0-9C85-4F0A-9403-1A71F5F32D64}" dt="2021-10-04T22:19:48.392" v="6" actId="14100"/>
      <pc:docMkLst>
        <pc:docMk/>
      </pc:docMkLst>
      <pc:sldChg chg="addSp delSp modSp">
        <pc:chgData name="Coleridge, Rin (HSS)" userId="S::marina.coleridge@sfgov.org::c6349adf-1367-43ce-803f-7e1dfb3c407a" providerId="AD" clId="Web-{99708AB0-9C85-4F0A-9403-1A71F5F32D64}" dt="2021-10-04T22:19:48.392" v="6" actId="14100"/>
        <pc:sldMkLst>
          <pc:docMk/>
          <pc:sldMk cId="2096964499" sldId="288"/>
        </pc:sldMkLst>
        <pc:picChg chg="add mod">
          <ac:chgData name="Coleridge, Rin (HSS)" userId="S::marina.coleridge@sfgov.org::c6349adf-1367-43ce-803f-7e1dfb3c407a" providerId="AD" clId="Web-{99708AB0-9C85-4F0A-9403-1A71F5F32D64}" dt="2021-10-04T22:19:48.392" v="6" actId="14100"/>
          <ac:picMkLst>
            <pc:docMk/>
            <pc:sldMk cId="2096964499" sldId="288"/>
            <ac:picMk id="3" creationId="{B16E63D4-4FDB-4349-9C6F-BD9812D6BC28}"/>
          </ac:picMkLst>
        </pc:picChg>
        <pc:picChg chg="del">
          <ac:chgData name="Coleridge, Rin (HSS)" userId="S::marina.coleridge@sfgov.org::c6349adf-1367-43ce-803f-7e1dfb3c407a" providerId="AD" clId="Web-{99708AB0-9C85-4F0A-9403-1A71F5F32D64}" dt="2021-10-04T22:19:28.376" v="3"/>
          <ac:picMkLst>
            <pc:docMk/>
            <pc:sldMk cId="2096964499" sldId="288"/>
            <ac:picMk id="5" creationId="{278E7F4B-52C5-4EC3-9799-4392E5F32D06}"/>
          </ac:picMkLst>
        </pc:picChg>
      </pc:sldChg>
      <pc:sldChg chg="addSp delSp modSp">
        <pc:chgData name="Coleridge, Rin (HSS)" userId="S::marina.coleridge@sfgov.org::c6349adf-1367-43ce-803f-7e1dfb3c407a" providerId="AD" clId="Web-{99708AB0-9C85-4F0A-9403-1A71F5F32D64}" dt="2021-10-04T22:19:19.345" v="2" actId="1076"/>
        <pc:sldMkLst>
          <pc:docMk/>
          <pc:sldMk cId="1177394577" sldId="4491"/>
        </pc:sldMkLst>
        <pc:picChg chg="add mod">
          <ac:chgData name="Coleridge, Rin (HSS)" userId="S::marina.coleridge@sfgov.org::c6349adf-1367-43ce-803f-7e1dfb3c407a" providerId="AD" clId="Web-{99708AB0-9C85-4F0A-9403-1A71F5F32D64}" dt="2021-10-04T22:19:19.345" v="2" actId="1076"/>
          <ac:picMkLst>
            <pc:docMk/>
            <pc:sldMk cId="1177394577" sldId="4491"/>
            <ac:picMk id="3" creationId="{1D3855F7-CDEE-4FD1-949D-BEEB3C8FB993}"/>
          </ac:picMkLst>
        </pc:picChg>
        <pc:picChg chg="del">
          <ac:chgData name="Coleridge, Rin (HSS)" userId="S::marina.coleridge@sfgov.org::c6349adf-1367-43ce-803f-7e1dfb3c407a" providerId="AD" clId="Web-{99708AB0-9C85-4F0A-9403-1A71F5F32D64}" dt="2021-10-04T22:18:59.392" v="0"/>
          <ac:picMkLst>
            <pc:docMk/>
            <pc:sldMk cId="1177394577" sldId="4491"/>
            <ac:picMk id="4" creationId="{9D42A495-6EBA-4CE8-86D3-9FC9BE29E800}"/>
          </ac:picMkLst>
        </pc:picChg>
      </pc:sldChg>
    </pc:docChg>
  </pc:docChgLst>
  <pc:docChgLst>
    <pc:chgData name="Coleridge, Rin (HSS)" userId="S::marina.coleridge@sfgov.org::c6349adf-1367-43ce-803f-7e1dfb3c407a" providerId="AD" clId="Web-{C315BA08-E88A-4CD7-8F1D-4330CF99AF07}"/>
    <pc:docChg chg="modSld">
      <pc:chgData name="Coleridge, Rin (HSS)" userId="S::marina.coleridge@sfgov.org::c6349adf-1367-43ce-803f-7e1dfb3c407a" providerId="AD" clId="Web-{C315BA08-E88A-4CD7-8F1D-4330CF99AF07}" dt="2021-09-21T22:58:07.590" v="9" actId="20577"/>
      <pc:docMkLst>
        <pc:docMk/>
      </pc:docMkLst>
      <pc:sldChg chg="modSp">
        <pc:chgData name="Coleridge, Rin (HSS)" userId="S::marina.coleridge@sfgov.org::c6349adf-1367-43ce-803f-7e1dfb3c407a" providerId="AD" clId="Web-{C315BA08-E88A-4CD7-8F1D-4330CF99AF07}" dt="2021-09-21T22:55:33.686" v="2" actId="20577"/>
        <pc:sldMkLst>
          <pc:docMk/>
          <pc:sldMk cId="2389189805" sldId="4496"/>
        </pc:sldMkLst>
        <pc:spChg chg="mod">
          <ac:chgData name="Coleridge, Rin (HSS)" userId="S::marina.coleridge@sfgov.org::c6349adf-1367-43ce-803f-7e1dfb3c407a" providerId="AD" clId="Web-{C315BA08-E88A-4CD7-8F1D-4330CF99AF07}" dt="2021-09-21T22:55:33.686" v="2" actId="20577"/>
          <ac:spMkLst>
            <pc:docMk/>
            <pc:sldMk cId="2389189805" sldId="4496"/>
            <ac:spMk id="10" creationId="{C63EA286-69DA-0F44-A0E5-4C734E9168CA}"/>
          </ac:spMkLst>
        </pc:spChg>
      </pc:sldChg>
      <pc:sldChg chg="modSp">
        <pc:chgData name="Coleridge, Rin (HSS)" userId="S::marina.coleridge@sfgov.org::c6349adf-1367-43ce-803f-7e1dfb3c407a" providerId="AD" clId="Web-{C315BA08-E88A-4CD7-8F1D-4330CF99AF07}" dt="2021-09-21T22:58:07.590" v="9" actId="20577"/>
        <pc:sldMkLst>
          <pc:docMk/>
          <pc:sldMk cId="3688107054" sldId="4497"/>
        </pc:sldMkLst>
        <pc:spChg chg="mod">
          <ac:chgData name="Coleridge, Rin (HSS)" userId="S::marina.coleridge@sfgov.org::c6349adf-1367-43ce-803f-7e1dfb3c407a" providerId="AD" clId="Web-{C315BA08-E88A-4CD7-8F1D-4330CF99AF07}" dt="2021-09-21T22:58:07.590" v="9" actId="20577"/>
          <ac:spMkLst>
            <pc:docMk/>
            <pc:sldMk cId="3688107054" sldId="4497"/>
            <ac:spMk id="10" creationId="{00000000-0000-0000-0000-000000000000}"/>
          </ac:spMkLst>
        </pc:spChg>
      </pc:sldChg>
      <pc:sldChg chg="modSp">
        <pc:chgData name="Coleridge, Rin (HSS)" userId="S::marina.coleridge@sfgov.org::c6349adf-1367-43ce-803f-7e1dfb3c407a" providerId="AD" clId="Web-{C315BA08-E88A-4CD7-8F1D-4330CF99AF07}" dt="2021-09-21T22:55:17.982" v="1" actId="20577"/>
        <pc:sldMkLst>
          <pc:docMk/>
          <pc:sldMk cId="3598634685" sldId="4499"/>
        </pc:sldMkLst>
        <pc:spChg chg="mod">
          <ac:chgData name="Coleridge, Rin (HSS)" userId="S::marina.coleridge@sfgov.org::c6349adf-1367-43ce-803f-7e1dfb3c407a" providerId="AD" clId="Web-{C315BA08-E88A-4CD7-8F1D-4330CF99AF07}" dt="2021-09-21T22:55:17.982" v="1" actId="20577"/>
          <ac:spMkLst>
            <pc:docMk/>
            <pc:sldMk cId="3598634685" sldId="4499"/>
            <ac:spMk id="7" creationId="{3313EDFC-AE86-5A4C-830F-43D22E51DE58}"/>
          </ac:spMkLst>
        </pc:spChg>
      </pc:sldChg>
      <pc:sldChg chg="modSp">
        <pc:chgData name="Coleridge, Rin (HSS)" userId="S::marina.coleridge@sfgov.org::c6349adf-1367-43ce-803f-7e1dfb3c407a" providerId="AD" clId="Web-{C315BA08-E88A-4CD7-8F1D-4330CF99AF07}" dt="2021-09-21T22:56:01.360" v="7" actId="20577"/>
        <pc:sldMkLst>
          <pc:docMk/>
          <pc:sldMk cId="2533174162" sldId="4500"/>
        </pc:sldMkLst>
        <pc:spChg chg="mod">
          <ac:chgData name="Coleridge, Rin (HSS)" userId="S::marina.coleridge@sfgov.org::c6349adf-1367-43ce-803f-7e1dfb3c407a" providerId="AD" clId="Web-{C315BA08-E88A-4CD7-8F1D-4330CF99AF07}" dt="2021-09-21T22:56:01.360" v="7" actId="20577"/>
          <ac:spMkLst>
            <pc:docMk/>
            <pc:sldMk cId="2533174162" sldId="4500"/>
            <ac:spMk id="10" creationId="{00000000-0000-0000-0000-000000000000}"/>
          </ac:spMkLst>
        </pc:spChg>
      </pc:sldChg>
    </pc:docChg>
  </pc:docChgLst>
  <pc:docChgLst>
    <pc:chgData name="Shih, Jessica (HSS)" userId="5f288902-1911-49ce-97bc-0cdf7eb159f4" providerId="ADAL" clId="{8914E697-7E9F-ED48-B994-77F0B4A19700}"/>
    <pc:docChg chg="addSld modSld">
      <pc:chgData name="Shih, Jessica (HSS)" userId="5f288902-1911-49ce-97bc-0cdf7eb159f4" providerId="ADAL" clId="{8914E697-7E9F-ED48-B994-77F0B4A19700}" dt="2021-09-29T23:47:40.407" v="3" actId="113"/>
      <pc:docMkLst>
        <pc:docMk/>
      </pc:docMkLst>
      <pc:sldChg chg="modSp add mod">
        <pc:chgData name="Shih, Jessica (HSS)" userId="5f288902-1911-49ce-97bc-0cdf7eb159f4" providerId="ADAL" clId="{8914E697-7E9F-ED48-B994-77F0B4A19700}" dt="2021-09-29T23:47:40.407" v="3" actId="113"/>
        <pc:sldMkLst>
          <pc:docMk/>
          <pc:sldMk cId="324883105" sldId="4505"/>
        </pc:sldMkLst>
        <pc:spChg chg="mod">
          <ac:chgData name="Shih, Jessica (HSS)" userId="5f288902-1911-49ce-97bc-0cdf7eb159f4" providerId="ADAL" clId="{8914E697-7E9F-ED48-B994-77F0B4A19700}" dt="2021-09-29T23:47:40.407" v="3" actId="113"/>
          <ac:spMkLst>
            <pc:docMk/>
            <pc:sldMk cId="324883105" sldId="4505"/>
            <ac:spMk id="8" creationId="{5D898348-8999-F542-8AFF-CE8A8AAFD5D7}"/>
          </ac:spMkLst>
        </pc:spChg>
      </pc:sldChg>
    </pc:docChg>
  </pc:docChgLst>
  <pc:docChgLst>
    <pc:chgData name="Coleridge, Rin (HSS)" userId="S::marina.coleridge@sfgov.org::c6349adf-1367-43ce-803f-7e1dfb3c407a" providerId="AD" clId="Web-{DF7230ED-8083-4957-82CD-FC5B27749C5F}"/>
    <pc:docChg chg="modSld">
      <pc:chgData name="Coleridge, Rin (HSS)" userId="S::marina.coleridge@sfgov.org::c6349adf-1367-43ce-803f-7e1dfb3c407a" providerId="AD" clId="Web-{DF7230ED-8083-4957-82CD-FC5B27749C5F}" dt="2021-09-28T15:50:18.651" v="2" actId="20577"/>
      <pc:docMkLst>
        <pc:docMk/>
      </pc:docMkLst>
      <pc:sldChg chg="modSp">
        <pc:chgData name="Coleridge, Rin (HSS)" userId="S::marina.coleridge@sfgov.org::c6349adf-1367-43ce-803f-7e1dfb3c407a" providerId="AD" clId="Web-{DF7230ED-8083-4957-82CD-FC5B27749C5F}" dt="2021-09-28T15:50:18.651" v="2" actId="20577"/>
        <pc:sldMkLst>
          <pc:docMk/>
          <pc:sldMk cId="324883105" sldId="4505"/>
        </pc:sldMkLst>
        <pc:spChg chg="mod">
          <ac:chgData name="Coleridge, Rin (HSS)" userId="S::marina.coleridge@sfgov.org::c6349adf-1367-43ce-803f-7e1dfb3c407a" providerId="AD" clId="Web-{DF7230ED-8083-4957-82CD-FC5B27749C5F}" dt="2021-09-28T15:50:18.651" v="2" actId="20577"/>
          <ac:spMkLst>
            <pc:docMk/>
            <pc:sldMk cId="324883105" sldId="4505"/>
            <ac:spMk id="8" creationId="{5D898348-8999-F542-8AFF-CE8A8AAFD5D7}"/>
          </ac:spMkLst>
        </pc:spChg>
      </pc:sldChg>
    </pc:docChg>
  </pc:docChgLst>
  <pc:docChgLst>
    <pc:chgData name="Coleridge, Rin (HSS)" userId="S::marina.coleridge@sfgov.org::c6349adf-1367-43ce-803f-7e1dfb3c407a" providerId="AD" clId="Web-{109A842B-4AEE-BF5B-7BB5-0E0E99566E67}"/>
    <pc:docChg chg="modSld">
      <pc:chgData name="Coleridge, Rin (HSS)" userId="S::marina.coleridge@sfgov.org::c6349adf-1367-43ce-803f-7e1dfb3c407a" providerId="AD" clId="Web-{109A842B-4AEE-BF5B-7BB5-0E0E99566E67}" dt="2021-09-20T22:36:28.656" v="89" actId="20577"/>
      <pc:docMkLst>
        <pc:docMk/>
      </pc:docMkLst>
      <pc:sldChg chg="modSp delCm">
        <pc:chgData name="Coleridge, Rin (HSS)" userId="S::marina.coleridge@sfgov.org::c6349adf-1367-43ce-803f-7e1dfb3c407a" providerId="AD" clId="Web-{109A842B-4AEE-BF5B-7BB5-0E0E99566E67}" dt="2021-09-20T22:33:56.372" v="2"/>
        <pc:sldMkLst>
          <pc:docMk/>
          <pc:sldMk cId="2330112078" sldId="281"/>
        </pc:sldMkLst>
        <pc:spChg chg="mod">
          <ac:chgData name="Coleridge, Rin (HSS)" userId="S::marina.coleridge@sfgov.org::c6349adf-1367-43ce-803f-7e1dfb3c407a" providerId="AD" clId="Web-{109A842B-4AEE-BF5B-7BB5-0E0E99566E67}" dt="2021-09-20T22:33:43.700" v="1" actId="20577"/>
          <ac:spMkLst>
            <pc:docMk/>
            <pc:sldMk cId="2330112078" sldId="281"/>
            <ac:spMk id="8" creationId="{2D0813F7-8B96-2E44-94FD-BFF5322E81D4}"/>
          </ac:spMkLst>
        </pc:spChg>
      </pc:sldChg>
      <pc:sldChg chg="modSp">
        <pc:chgData name="Coleridge, Rin (HSS)" userId="S::marina.coleridge@sfgov.org::c6349adf-1367-43ce-803f-7e1dfb3c407a" providerId="AD" clId="Web-{109A842B-4AEE-BF5B-7BB5-0E0E99566E67}" dt="2021-09-20T22:36:28.656" v="89" actId="20577"/>
        <pc:sldMkLst>
          <pc:docMk/>
          <pc:sldMk cId="2023082269" sldId="282"/>
        </pc:sldMkLst>
        <pc:spChg chg="mod">
          <ac:chgData name="Coleridge, Rin (HSS)" userId="S::marina.coleridge@sfgov.org::c6349adf-1367-43ce-803f-7e1dfb3c407a" providerId="AD" clId="Web-{109A842B-4AEE-BF5B-7BB5-0E0E99566E67}" dt="2021-09-20T22:36:28.656" v="89" actId="20577"/>
          <ac:spMkLst>
            <pc:docMk/>
            <pc:sldMk cId="2023082269" sldId="282"/>
            <ac:spMk id="7" creationId="{3313EDFC-AE86-5A4C-830F-43D22E51DE58}"/>
          </ac:spMkLst>
        </pc:spChg>
      </pc:sldChg>
      <pc:sldChg chg="modSp">
        <pc:chgData name="Coleridge, Rin (HSS)" userId="S::marina.coleridge@sfgov.org::c6349adf-1367-43ce-803f-7e1dfb3c407a" providerId="AD" clId="Web-{109A842B-4AEE-BF5B-7BB5-0E0E99566E67}" dt="2021-09-20T22:35:11.030" v="87" actId="20577"/>
        <pc:sldMkLst>
          <pc:docMk/>
          <pc:sldMk cId="511022028" sldId="4489"/>
        </pc:sldMkLst>
        <pc:spChg chg="mod">
          <ac:chgData name="Coleridge, Rin (HSS)" userId="S::marina.coleridge@sfgov.org::c6349adf-1367-43ce-803f-7e1dfb3c407a" providerId="AD" clId="Web-{109A842B-4AEE-BF5B-7BB5-0E0E99566E67}" dt="2021-09-20T22:35:11.030" v="87" actId="20577"/>
          <ac:spMkLst>
            <pc:docMk/>
            <pc:sldMk cId="511022028" sldId="4489"/>
            <ac:spMk id="2" creationId="{B45EB2D3-2D7C-534F-A4FD-F7DDF57B4273}"/>
          </ac:spMkLst>
        </pc:spChg>
        <pc:spChg chg="mod">
          <ac:chgData name="Coleridge, Rin (HSS)" userId="S::marina.coleridge@sfgov.org::c6349adf-1367-43ce-803f-7e1dfb3c407a" providerId="AD" clId="Web-{109A842B-4AEE-BF5B-7BB5-0E0E99566E67}" dt="2021-09-20T22:34:50.545" v="83" actId="14100"/>
          <ac:spMkLst>
            <pc:docMk/>
            <pc:sldMk cId="511022028" sldId="4489"/>
            <ac:spMk id="3" creationId="{B4F69AAA-1B1E-5740-A3B1-09F38C9C953D}"/>
          </ac:spMkLst>
        </pc:spChg>
        <pc:picChg chg="mod">
          <ac:chgData name="Coleridge, Rin (HSS)" userId="S::marina.coleridge@sfgov.org::c6349adf-1367-43ce-803f-7e1dfb3c407a" providerId="AD" clId="Web-{109A842B-4AEE-BF5B-7BB5-0E0E99566E67}" dt="2021-09-20T22:34:57.170" v="84" actId="1076"/>
          <ac:picMkLst>
            <pc:docMk/>
            <pc:sldMk cId="511022028" sldId="4489"/>
            <ac:picMk id="6" creationId="{1B869ED1-CBDF-8949-B4B3-DA37DABE862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charset="0"/>
              </a:defRPr>
            </a:lvl1pPr>
          </a:lstStyle>
          <a:p>
            <a:fld id="{8E027D0A-1B32-D549-8679-F26D3637BBB5}" type="datetimeFigureOut">
              <a:rPr lang="en-US" smtClean="0"/>
              <a:pPr/>
              <a:t>10/4/2021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charset="0"/>
              </a:defRPr>
            </a:lvl1pPr>
          </a:lstStyle>
          <a:p>
            <a:fld id="{B2B2A910-0F73-794C-BEE2-0A22416199A1}" type="slidenum">
              <a:rPr lang="en-US" smtClean="0"/>
              <a:pPr/>
              <a:t>‹#›</a:t>
            </a:fld>
            <a:endParaRPr lang="en-US"/>
          </a:p>
        </p:txBody>
      </p:sp>
    </p:spTree>
    <p:extLst>
      <p:ext uri="{BB962C8B-B14F-4D97-AF65-F5344CB8AC3E}">
        <p14:creationId xmlns:p14="http://schemas.microsoft.com/office/powerpoint/2010/main" val="1792165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charset="0"/>
        <a:ea typeface="+mn-ea"/>
        <a:cs typeface="+mn-cs"/>
      </a:defRPr>
    </a:lvl1pPr>
    <a:lvl2pPr marL="457200" algn="l" defTabSz="914400" rtl="0" eaLnBrk="1" latinLnBrk="0" hangingPunct="1">
      <a:defRPr sz="1200" b="0" i="0" kern="1200">
        <a:solidFill>
          <a:schemeClr val="tx1"/>
        </a:solidFill>
        <a:latin typeface="Arial Regular" charset="0"/>
        <a:ea typeface="+mn-ea"/>
        <a:cs typeface="+mn-cs"/>
      </a:defRPr>
    </a:lvl2pPr>
    <a:lvl3pPr marL="914400" algn="l" defTabSz="914400" rtl="0" eaLnBrk="1" latinLnBrk="0" hangingPunct="1">
      <a:defRPr sz="1200" b="0" i="0" kern="1200">
        <a:solidFill>
          <a:schemeClr val="tx1"/>
        </a:solidFill>
        <a:latin typeface="Arial Regular" charset="0"/>
        <a:ea typeface="+mn-ea"/>
        <a:cs typeface="+mn-cs"/>
      </a:defRPr>
    </a:lvl3pPr>
    <a:lvl4pPr marL="1371600" algn="l" defTabSz="914400" rtl="0" eaLnBrk="1" latinLnBrk="0" hangingPunct="1">
      <a:defRPr sz="1200" b="0" i="0" kern="1200">
        <a:solidFill>
          <a:schemeClr val="tx1"/>
        </a:solidFill>
        <a:latin typeface="Arial Regular" charset="0"/>
        <a:ea typeface="+mn-ea"/>
        <a:cs typeface="+mn-cs"/>
      </a:defRPr>
    </a:lvl4pPr>
    <a:lvl5pPr marL="1828800" algn="l" defTabSz="914400" rtl="0" eaLnBrk="1" latinLnBrk="0" hangingPunct="1">
      <a:defRPr sz="1200" b="0" i="0" kern="1200">
        <a:solidFill>
          <a:schemeClr val="tx1"/>
        </a:solidFill>
        <a:latin typeface="Arial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t>0</a:t>
            </a:fld>
            <a:endParaRPr lang="en-US"/>
          </a:p>
        </p:txBody>
      </p:sp>
    </p:spTree>
    <p:extLst>
      <p:ext uri="{BB962C8B-B14F-4D97-AF65-F5344CB8AC3E}">
        <p14:creationId xmlns:p14="http://schemas.microsoft.com/office/powerpoint/2010/main" val="922599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10</a:t>
            </a:fld>
            <a:endParaRPr lang="en-US"/>
          </a:p>
        </p:txBody>
      </p:sp>
    </p:spTree>
    <p:extLst>
      <p:ext uri="{BB962C8B-B14F-4D97-AF65-F5344CB8AC3E}">
        <p14:creationId xmlns:p14="http://schemas.microsoft.com/office/powerpoint/2010/main" val="3806770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11</a:t>
            </a:fld>
            <a:endParaRPr lang="en-US"/>
          </a:p>
        </p:txBody>
      </p:sp>
    </p:spTree>
    <p:extLst>
      <p:ext uri="{BB962C8B-B14F-4D97-AF65-F5344CB8AC3E}">
        <p14:creationId xmlns:p14="http://schemas.microsoft.com/office/powerpoint/2010/main" val="3988528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12</a:t>
            </a:fld>
            <a:endParaRPr lang="en-US"/>
          </a:p>
        </p:txBody>
      </p:sp>
    </p:spTree>
    <p:extLst>
      <p:ext uri="{BB962C8B-B14F-4D97-AF65-F5344CB8AC3E}">
        <p14:creationId xmlns:p14="http://schemas.microsoft.com/office/powerpoint/2010/main" val="36685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13</a:t>
            </a:fld>
            <a:endParaRPr lang="en-US"/>
          </a:p>
        </p:txBody>
      </p:sp>
    </p:spTree>
    <p:extLst>
      <p:ext uri="{BB962C8B-B14F-4D97-AF65-F5344CB8AC3E}">
        <p14:creationId xmlns:p14="http://schemas.microsoft.com/office/powerpoint/2010/main" val="931936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14</a:t>
            </a:fld>
            <a:endParaRPr lang="en-US"/>
          </a:p>
        </p:txBody>
      </p:sp>
    </p:spTree>
    <p:extLst>
      <p:ext uri="{BB962C8B-B14F-4D97-AF65-F5344CB8AC3E}">
        <p14:creationId xmlns:p14="http://schemas.microsoft.com/office/powerpoint/2010/main" val="1262071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15</a:t>
            </a:fld>
            <a:endParaRPr lang="en-US"/>
          </a:p>
        </p:txBody>
      </p:sp>
    </p:spTree>
    <p:extLst>
      <p:ext uri="{BB962C8B-B14F-4D97-AF65-F5344CB8AC3E}">
        <p14:creationId xmlns:p14="http://schemas.microsoft.com/office/powerpoint/2010/main" val="677215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16</a:t>
            </a:fld>
            <a:endParaRPr lang="en-US"/>
          </a:p>
        </p:txBody>
      </p:sp>
    </p:spTree>
    <p:extLst>
      <p:ext uri="{BB962C8B-B14F-4D97-AF65-F5344CB8AC3E}">
        <p14:creationId xmlns:p14="http://schemas.microsoft.com/office/powerpoint/2010/main" val="1100752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17</a:t>
            </a:fld>
            <a:endParaRPr lang="en-US"/>
          </a:p>
        </p:txBody>
      </p:sp>
    </p:spTree>
    <p:extLst>
      <p:ext uri="{BB962C8B-B14F-4D97-AF65-F5344CB8AC3E}">
        <p14:creationId xmlns:p14="http://schemas.microsoft.com/office/powerpoint/2010/main" val="3780466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18</a:t>
            </a:fld>
            <a:endParaRPr lang="en-US"/>
          </a:p>
        </p:txBody>
      </p:sp>
    </p:spTree>
    <p:extLst>
      <p:ext uri="{BB962C8B-B14F-4D97-AF65-F5344CB8AC3E}">
        <p14:creationId xmlns:p14="http://schemas.microsoft.com/office/powerpoint/2010/main" val="3358533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19</a:t>
            </a:fld>
            <a:endParaRPr lang="en-US"/>
          </a:p>
        </p:txBody>
      </p:sp>
    </p:spTree>
    <p:extLst>
      <p:ext uri="{BB962C8B-B14F-4D97-AF65-F5344CB8AC3E}">
        <p14:creationId xmlns:p14="http://schemas.microsoft.com/office/powerpoint/2010/main" val="1434251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1</a:t>
            </a:fld>
            <a:endParaRPr lang="en-US"/>
          </a:p>
        </p:txBody>
      </p:sp>
    </p:spTree>
    <p:extLst>
      <p:ext uri="{BB962C8B-B14F-4D97-AF65-F5344CB8AC3E}">
        <p14:creationId xmlns:p14="http://schemas.microsoft.com/office/powerpoint/2010/main" val="785482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20</a:t>
            </a:fld>
            <a:endParaRPr lang="en-US"/>
          </a:p>
        </p:txBody>
      </p:sp>
    </p:spTree>
    <p:extLst>
      <p:ext uri="{BB962C8B-B14F-4D97-AF65-F5344CB8AC3E}">
        <p14:creationId xmlns:p14="http://schemas.microsoft.com/office/powerpoint/2010/main" val="1010618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21</a:t>
            </a:fld>
            <a:endParaRPr lang="en-US"/>
          </a:p>
        </p:txBody>
      </p:sp>
    </p:spTree>
    <p:extLst>
      <p:ext uri="{BB962C8B-B14F-4D97-AF65-F5344CB8AC3E}">
        <p14:creationId xmlns:p14="http://schemas.microsoft.com/office/powerpoint/2010/main" val="50557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pPr marL="171450" indent="-171450">
              <a:buFont typeface="Arial" panose="020B0604020202020204" pitchFamily="34" charset="0"/>
              <a:buChar char="•"/>
            </a:pPr>
            <a:r>
              <a:rPr lang="en-US"/>
              <a:t>This pandemic doesn’t just affect our physical health, but also our emotional health</a:t>
            </a:r>
          </a:p>
          <a:p>
            <a:pPr marL="171450" indent="-171450">
              <a:buFont typeface="Arial" panose="020B0604020202020204" pitchFamily="34" charset="0"/>
              <a:buChar char="•"/>
            </a:pPr>
            <a:r>
              <a:rPr lang="en-US"/>
              <a:t>All of our plans will be highlighting their benefits and the different ways you can access care </a:t>
            </a:r>
          </a:p>
          <a:p>
            <a:pPr marL="171450" indent="-171450">
              <a:buFont typeface="Arial" panose="020B0604020202020204" pitchFamily="34" charset="0"/>
              <a:buChar char="•"/>
            </a:pPr>
            <a:r>
              <a:rPr lang="en-US"/>
              <a:t>We want you to be well-informed as you make your benefit elections</a:t>
            </a:r>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B2B2A910-0F73-794C-BEE2-0A22416199A1}" type="slidenum">
              <a:rPr lang="en-US" smtClean="0"/>
              <a:pPr/>
              <a:t>2</a:t>
            </a:fld>
            <a:endParaRPr lang="en-US"/>
          </a:p>
        </p:txBody>
      </p:sp>
    </p:spTree>
    <p:extLst>
      <p:ext uri="{BB962C8B-B14F-4D97-AF65-F5344CB8AC3E}">
        <p14:creationId xmlns:p14="http://schemas.microsoft.com/office/powerpoint/2010/main" val="2992056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3</a:t>
            </a:fld>
            <a:endParaRPr lang="en-US"/>
          </a:p>
        </p:txBody>
      </p:sp>
    </p:spTree>
    <p:extLst>
      <p:ext uri="{BB962C8B-B14F-4D97-AF65-F5344CB8AC3E}">
        <p14:creationId xmlns:p14="http://schemas.microsoft.com/office/powerpoint/2010/main" val="1861788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4</a:t>
            </a:fld>
            <a:endParaRPr lang="en-US"/>
          </a:p>
        </p:txBody>
      </p:sp>
    </p:spTree>
    <p:extLst>
      <p:ext uri="{BB962C8B-B14F-4D97-AF65-F5344CB8AC3E}">
        <p14:creationId xmlns:p14="http://schemas.microsoft.com/office/powerpoint/2010/main" val="280289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6</a:t>
            </a:fld>
            <a:endParaRPr lang="en-US"/>
          </a:p>
        </p:txBody>
      </p:sp>
    </p:spTree>
    <p:extLst>
      <p:ext uri="{BB962C8B-B14F-4D97-AF65-F5344CB8AC3E}">
        <p14:creationId xmlns:p14="http://schemas.microsoft.com/office/powerpoint/2010/main" val="3285953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7</a:t>
            </a:fld>
            <a:endParaRPr lang="en-US"/>
          </a:p>
        </p:txBody>
      </p:sp>
    </p:spTree>
    <p:extLst>
      <p:ext uri="{BB962C8B-B14F-4D97-AF65-F5344CB8AC3E}">
        <p14:creationId xmlns:p14="http://schemas.microsoft.com/office/powerpoint/2010/main" val="372736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8</a:t>
            </a:fld>
            <a:endParaRPr lang="en-US"/>
          </a:p>
        </p:txBody>
      </p:sp>
    </p:spTree>
    <p:extLst>
      <p:ext uri="{BB962C8B-B14F-4D97-AF65-F5344CB8AC3E}">
        <p14:creationId xmlns:p14="http://schemas.microsoft.com/office/powerpoint/2010/main" val="2676564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2A910-0F73-794C-BEE2-0A22416199A1}" type="slidenum">
              <a:rPr lang="en-US" smtClean="0"/>
              <a:pPr/>
              <a:t>9</a:t>
            </a:fld>
            <a:endParaRPr lang="en-US"/>
          </a:p>
        </p:txBody>
      </p:sp>
    </p:spTree>
    <p:extLst>
      <p:ext uri="{BB962C8B-B14F-4D97-AF65-F5344CB8AC3E}">
        <p14:creationId xmlns:p14="http://schemas.microsoft.com/office/powerpoint/2010/main" val="2558016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485900" y="2514600"/>
            <a:ext cx="6172200" cy="914400"/>
          </a:xfrm>
          <a:noFill/>
        </p:spPr>
        <p:txBody>
          <a:bodyPr lIns="228600" tIns="228600" rIns="228600" bIns="228600" anchor="ctr" anchorCtr="0">
            <a:normAutofit/>
          </a:bodyPr>
          <a:lstStyle>
            <a:lvl1pPr algn="ctr">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1488142" y="3429000"/>
            <a:ext cx="6172200" cy="457200"/>
          </a:xfrm>
          <a:noFill/>
          <a:ln>
            <a:noFill/>
          </a:ln>
        </p:spPr>
        <p:txBody>
          <a:bodyPr lIns="228600" tIns="228600" rIns="228600" bIns="228600" anchor="ctr" anchorCtr="0">
            <a:noAutofit/>
          </a:bodyPr>
          <a:lstStyle>
            <a:lvl1pPr marL="0" indent="0" algn="ctr">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p>
            <a:endParaRPr lang="en-US"/>
          </a:p>
        </p:txBody>
      </p:sp>
      <p:sp>
        <p:nvSpPr>
          <p:cNvPr id="13" name="Rectangle 2">
            <a:extLst>
              <a:ext uri="{FF2B5EF4-FFF2-40B4-BE49-F238E27FC236}">
                <a16:creationId xmlns:a16="http://schemas.microsoft.com/office/drawing/2014/main" id="{CBE93678-0052-084A-AD4A-623EA86450CC}"/>
              </a:ext>
            </a:extLst>
          </p:cNvPr>
          <p:cNvSpPr>
            <a:spLocks noChangeArrowheads="1"/>
          </p:cNvSpPr>
          <p:nvPr userDrawn="1"/>
        </p:nvSpPr>
        <p:spPr bwMode="auto">
          <a:xfrm>
            <a:off x="0" y="-1625"/>
            <a:ext cx="9144000" cy="342900"/>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sp>
        <p:nvSpPr>
          <p:cNvPr id="10" name="Rectangle 2">
            <a:extLst>
              <a:ext uri="{FF2B5EF4-FFF2-40B4-BE49-F238E27FC236}">
                <a16:creationId xmlns:a16="http://schemas.microsoft.com/office/drawing/2014/main" id="{8C74F047-9980-7648-B071-3050149D18B6}"/>
              </a:ext>
            </a:extLst>
          </p:cNvPr>
          <p:cNvSpPr>
            <a:spLocks noChangeArrowheads="1"/>
          </p:cNvSpPr>
          <p:nvPr userDrawn="1"/>
        </p:nvSpPr>
        <p:spPr bwMode="auto">
          <a:xfrm>
            <a:off x="0" y="6188826"/>
            <a:ext cx="9144000" cy="669174"/>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pic>
        <p:nvPicPr>
          <p:cNvPr id="11" name="Picture 10">
            <a:extLst>
              <a:ext uri="{FF2B5EF4-FFF2-40B4-BE49-F238E27FC236}">
                <a16:creationId xmlns:a16="http://schemas.microsoft.com/office/drawing/2014/main" id="{B6AC985C-EBE6-F84D-9647-DDC54AF027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9798"/>
            <a:ext cx="1760220" cy="586740"/>
          </a:xfrm>
          <a:prstGeom prst="rect">
            <a:avLst/>
          </a:prstGeom>
        </p:spPr>
      </p:pic>
      <p:sp>
        <p:nvSpPr>
          <p:cNvPr id="14" name="Rectangle 13">
            <a:extLst>
              <a:ext uri="{FF2B5EF4-FFF2-40B4-BE49-F238E27FC236}">
                <a16:creationId xmlns:a16="http://schemas.microsoft.com/office/drawing/2014/main" id="{048C1F57-2E86-A24B-B310-097A6A6455CB}"/>
              </a:ext>
            </a:extLst>
          </p:cNvPr>
          <p:cNvSpPr/>
          <p:nvPr userDrawn="1"/>
        </p:nvSpPr>
        <p:spPr>
          <a:xfrm>
            <a:off x="7963097" y="6369280"/>
            <a:ext cx="1018227" cy="276999"/>
          </a:xfrm>
          <a:prstGeom prst="rect">
            <a:avLst/>
          </a:prstGeom>
        </p:spPr>
        <p:txBody>
          <a:bodyPr wrap="none">
            <a:spAutoFit/>
          </a:bodyPr>
          <a:lstStyle/>
          <a:p>
            <a:pPr algn="r"/>
            <a:r>
              <a:rPr lang="en-US" sz="1200" b="0" i="0">
                <a:solidFill>
                  <a:schemeClr val="bg1"/>
                </a:solidFill>
                <a:effectLst/>
                <a:latin typeface="Trade Gothic" pitchFamily="2" charset="0"/>
              </a:rPr>
              <a:t>SFHSS.ORG</a:t>
            </a:r>
          </a:p>
        </p:txBody>
      </p:sp>
    </p:spTree>
    <p:extLst>
      <p:ext uri="{BB962C8B-B14F-4D97-AF65-F5344CB8AC3E}">
        <p14:creationId xmlns:p14="http://schemas.microsoft.com/office/powerpoint/2010/main" val="9874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 Table | TOP BAR">
    <p:spTree>
      <p:nvGrpSpPr>
        <p:cNvPr id="1" name=""/>
        <p:cNvGrpSpPr/>
        <p:nvPr/>
      </p:nvGrpSpPr>
      <p:grpSpPr>
        <a:xfrm>
          <a:off x="0" y="0"/>
          <a:ext cx="0" cy="0"/>
          <a:chOff x="0" y="0"/>
          <a:chExt cx="0" cy="0"/>
        </a:xfrm>
      </p:grpSpPr>
      <p:sp>
        <p:nvSpPr>
          <p:cNvPr id="17" name="Rectangle 2">
            <a:extLst>
              <a:ext uri="{FF2B5EF4-FFF2-40B4-BE49-F238E27FC236}">
                <a16:creationId xmlns:a16="http://schemas.microsoft.com/office/drawing/2014/main" id="{2282D784-4580-BA41-9356-1507EFBC7AB0}"/>
              </a:ext>
            </a:extLst>
          </p:cNvPr>
          <p:cNvSpPr>
            <a:spLocks noChangeArrowheads="1"/>
          </p:cNvSpPr>
          <p:nvPr userDrawn="1"/>
        </p:nvSpPr>
        <p:spPr bwMode="auto">
          <a:xfrm>
            <a:off x="0" y="-1625"/>
            <a:ext cx="9144000" cy="342900"/>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sp>
        <p:nvSpPr>
          <p:cNvPr id="2" name="Title 1"/>
          <p:cNvSpPr>
            <a:spLocks noGrp="1"/>
          </p:cNvSpPr>
          <p:nvPr>
            <p:ph type="title"/>
          </p:nvPr>
        </p:nvSpPr>
        <p:spPr>
          <a:xfrm>
            <a:off x="0" y="351183"/>
            <a:ext cx="9144000" cy="914746"/>
          </a:xfrm>
        </p:spPr>
        <p:txBody>
          <a:bodyPr lIns="228600" rIns="228600">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1" y="1371600"/>
            <a:ext cx="4462272" cy="4572000"/>
          </a:xfrm>
        </p:spPr>
        <p:txBody>
          <a:bodyPr lIns="228600" rIns="228600">
            <a:normAutofit/>
          </a:bodyPr>
          <a:lstStyle>
            <a:lvl1pPr marL="0" indent="0">
              <a:buFont typeface="Wingdings" charset="2"/>
              <a:buNone/>
              <a:defRPr sz="2000">
                <a:solidFill>
                  <a:schemeClr val="accent1">
                    <a:lumMod val="50000"/>
                  </a:schemeClr>
                </a:solidFill>
              </a:defRPr>
            </a:lvl1pPr>
            <a:lvl2pPr marL="685800" indent="-228600">
              <a:buFont typeface="Wingdings" charset="2"/>
              <a:buChar char="§"/>
              <a:defRPr sz="2000">
                <a:solidFill>
                  <a:schemeClr val="accent1">
                    <a:lumMod val="50000"/>
                  </a:schemeClr>
                </a:solidFill>
              </a:defRPr>
            </a:lvl2pPr>
            <a:lvl3pPr marL="1143000" indent="-228600">
              <a:buFont typeface=".AppleSystemUIFont" charset="-120"/>
              <a:buChar char="-"/>
              <a:defRPr sz="2000">
                <a:solidFill>
                  <a:schemeClr val="accent1">
                    <a:lumMod val="50000"/>
                  </a:schemeClr>
                </a:solidFill>
              </a:defRPr>
            </a:lvl3pPr>
            <a:lvl4pPr marL="1600200" indent="-228600">
              <a:buFont typeface="Wingdings" charset="2"/>
              <a:buChar char="§"/>
              <a:defRPr sz="2000">
                <a:solidFill>
                  <a:schemeClr val="accent1"/>
                </a:solidFill>
              </a:defRPr>
            </a:lvl4pPr>
            <a:lvl5pPr marL="2057400" indent="-228600">
              <a:buFont typeface=".AppleSystemUIFont" charset="-120"/>
              <a:buChar char="-"/>
              <a:defRPr sz="200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8" name="Table Placeholder 7"/>
          <p:cNvSpPr>
            <a:spLocks noGrp="1"/>
          </p:cNvSpPr>
          <p:nvPr>
            <p:ph type="tbl" sz="quarter" idx="13"/>
          </p:nvPr>
        </p:nvSpPr>
        <p:spPr>
          <a:xfrm>
            <a:off x="4665663" y="1371600"/>
            <a:ext cx="4342311" cy="4572000"/>
          </a:xfrm>
        </p:spPr>
        <p:txBody>
          <a:bodyPr/>
          <a:lstStyle/>
          <a:p>
            <a:r>
              <a:rPr lang="en-US"/>
              <a:t>Click icon to add table</a:t>
            </a:r>
          </a:p>
        </p:txBody>
      </p:sp>
      <p:sp>
        <p:nvSpPr>
          <p:cNvPr id="9" name="Footer Placeholder 5"/>
          <p:cNvSpPr>
            <a:spLocks noGrp="1"/>
          </p:cNvSpPr>
          <p:nvPr>
            <p:ph type="ftr" sz="quarter" idx="3"/>
          </p:nvPr>
        </p:nvSpPr>
        <p:spPr>
          <a:xfrm>
            <a:off x="0" y="1"/>
            <a:ext cx="9144000" cy="350044"/>
          </a:xfrm>
          <a:prstGeom prst="rect">
            <a:avLst/>
          </a:prstGeom>
        </p:spPr>
        <p:txBody>
          <a:bodyPr vert="horz" lIns="91440" tIns="45720" rIns="91440" bIns="45720" rtlCol="0" anchor="ctr"/>
          <a:lstStyle>
            <a:lvl1pPr algn="r">
              <a:defRPr sz="1200">
                <a:solidFill>
                  <a:schemeClr val="bg1"/>
                </a:solidFill>
              </a:defRPr>
            </a:lvl1pPr>
          </a:lstStyle>
          <a:p>
            <a:r>
              <a:rPr lang="en-US"/>
              <a:t>Title | Date</a:t>
            </a:r>
          </a:p>
        </p:txBody>
      </p:sp>
      <p:sp>
        <p:nvSpPr>
          <p:cNvPr id="18" name="Rectangle 2">
            <a:extLst>
              <a:ext uri="{FF2B5EF4-FFF2-40B4-BE49-F238E27FC236}">
                <a16:creationId xmlns:a16="http://schemas.microsoft.com/office/drawing/2014/main" id="{1F5C8251-9EB6-D749-93DA-07CF671FB547}"/>
              </a:ext>
            </a:extLst>
          </p:cNvPr>
          <p:cNvSpPr>
            <a:spLocks noChangeArrowheads="1"/>
          </p:cNvSpPr>
          <p:nvPr userDrawn="1"/>
        </p:nvSpPr>
        <p:spPr bwMode="auto">
          <a:xfrm>
            <a:off x="0" y="6188826"/>
            <a:ext cx="9144000" cy="669174"/>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pic>
        <p:nvPicPr>
          <p:cNvPr id="19" name="Picture 18">
            <a:extLst>
              <a:ext uri="{FF2B5EF4-FFF2-40B4-BE49-F238E27FC236}">
                <a16:creationId xmlns:a16="http://schemas.microsoft.com/office/drawing/2014/main" id="{5A34150B-4664-CB4A-A5BA-383087638E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9798"/>
            <a:ext cx="1760220" cy="586740"/>
          </a:xfrm>
          <a:prstGeom prst="rect">
            <a:avLst/>
          </a:prstGeom>
        </p:spPr>
      </p:pic>
      <p:sp>
        <p:nvSpPr>
          <p:cNvPr id="20" name="Slide Number Placeholder 7">
            <a:extLst>
              <a:ext uri="{FF2B5EF4-FFF2-40B4-BE49-F238E27FC236}">
                <a16:creationId xmlns:a16="http://schemas.microsoft.com/office/drawing/2014/main" id="{786B2356-1851-E647-AFCB-54F729DDEE72}"/>
              </a:ext>
            </a:extLst>
          </p:cNvPr>
          <p:cNvSpPr txBox="1">
            <a:spLocks/>
          </p:cNvSpPr>
          <p:nvPr userDrawn="1"/>
        </p:nvSpPr>
        <p:spPr>
          <a:xfrm>
            <a:off x="3543300" y="6397711"/>
            <a:ext cx="2057400"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charset="-128"/>
                <a:cs typeface="+mn-cs"/>
              </a:defRPr>
            </a:lvl5pPr>
            <a:lvl6pPr marL="2286000" algn="l" defTabSz="914400" rtl="0" eaLnBrk="1" latinLnBrk="0" hangingPunct="1">
              <a:defRPr sz="2400" kern="1200">
                <a:solidFill>
                  <a:schemeClr val="tx1"/>
                </a:solidFill>
                <a:latin typeface="Arial" charset="0"/>
                <a:ea typeface="MS PGothic" charset="-128"/>
                <a:cs typeface="+mn-cs"/>
              </a:defRPr>
            </a:lvl6pPr>
            <a:lvl7pPr marL="2743200" algn="l" defTabSz="914400" rtl="0" eaLnBrk="1" latinLnBrk="0" hangingPunct="1">
              <a:defRPr sz="2400" kern="1200">
                <a:solidFill>
                  <a:schemeClr val="tx1"/>
                </a:solidFill>
                <a:latin typeface="Arial" charset="0"/>
                <a:ea typeface="MS PGothic" charset="-128"/>
                <a:cs typeface="+mn-cs"/>
              </a:defRPr>
            </a:lvl7pPr>
            <a:lvl8pPr marL="3200400" algn="l" defTabSz="914400" rtl="0" eaLnBrk="1" latinLnBrk="0" hangingPunct="1">
              <a:defRPr sz="2400" kern="1200">
                <a:solidFill>
                  <a:schemeClr val="tx1"/>
                </a:solidFill>
                <a:latin typeface="Arial" charset="0"/>
                <a:ea typeface="MS PGothic" charset="-128"/>
                <a:cs typeface="+mn-cs"/>
              </a:defRPr>
            </a:lvl8pPr>
            <a:lvl9pPr marL="3657600" algn="l" defTabSz="914400" rtl="0" eaLnBrk="1" latinLnBrk="0" hangingPunct="1">
              <a:defRPr sz="2400" kern="1200">
                <a:solidFill>
                  <a:schemeClr val="tx1"/>
                </a:solidFill>
                <a:latin typeface="Arial" charset="0"/>
                <a:ea typeface="MS PGothic" charset="-128"/>
                <a:cs typeface="+mn-cs"/>
              </a:defRPr>
            </a:lvl9pPr>
          </a:lstStyle>
          <a:p>
            <a:pPr algn="ctr"/>
            <a:r>
              <a:rPr lang="en-US" sz="1200">
                <a:solidFill>
                  <a:schemeClr val="bg1"/>
                </a:solidFill>
              </a:rPr>
              <a:t>— </a:t>
            </a:r>
            <a:fld id="{6AD66089-8ECB-CC44-BEF9-C849E5FB6C53}" type="slidenum">
              <a:rPr lang="en-US" sz="1200" smtClean="0">
                <a:solidFill>
                  <a:schemeClr val="bg1"/>
                </a:solidFill>
              </a:rPr>
              <a:t>‹#›</a:t>
            </a:fld>
            <a:r>
              <a:rPr lang="en-US" sz="1200">
                <a:solidFill>
                  <a:schemeClr val="bg1"/>
                </a:solidFill>
              </a:rPr>
              <a:t> —</a:t>
            </a:r>
          </a:p>
        </p:txBody>
      </p:sp>
      <p:sp>
        <p:nvSpPr>
          <p:cNvPr id="21" name="Rectangle 20">
            <a:extLst>
              <a:ext uri="{FF2B5EF4-FFF2-40B4-BE49-F238E27FC236}">
                <a16:creationId xmlns:a16="http://schemas.microsoft.com/office/drawing/2014/main" id="{4C1300F9-6C74-5C4E-A48A-416DDB5FC083}"/>
              </a:ext>
            </a:extLst>
          </p:cNvPr>
          <p:cNvSpPr/>
          <p:nvPr userDrawn="1"/>
        </p:nvSpPr>
        <p:spPr>
          <a:xfrm>
            <a:off x="7963097" y="6369280"/>
            <a:ext cx="1018227" cy="276999"/>
          </a:xfrm>
          <a:prstGeom prst="rect">
            <a:avLst/>
          </a:prstGeom>
        </p:spPr>
        <p:txBody>
          <a:bodyPr wrap="none">
            <a:spAutoFit/>
          </a:bodyPr>
          <a:lstStyle/>
          <a:p>
            <a:pPr algn="r"/>
            <a:r>
              <a:rPr lang="en-US" sz="1200" b="0" i="0">
                <a:solidFill>
                  <a:schemeClr val="bg1"/>
                </a:solidFill>
                <a:effectLst/>
                <a:latin typeface="Trade Gothic" pitchFamily="2" charset="0"/>
              </a:rPr>
              <a:t>SFHSS.ORG</a:t>
            </a:r>
          </a:p>
        </p:txBody>
      </p:sp>
    </p:spTree>
    <p:extLst>
      <p:ext uri="{BB962C8B-B14F-4D97-AF65-F5344CB8AC3E}">
        <p14:creationId xmlns:p14="http://schemas.microsoft.com/office/powerpoint/2010/main" val="105851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 Table">
    <p:spTree>
      <p:nvGrpSpPr>
        <p:cNvPr id="1" name=""/>
        <p:cNvGrpSpPr/>
        <p:nvPr/>
      </p:nvGrpSpPr>
      <p:grpSpPr>
        <a:xfrm>
          <a:off x="0" y="0"/>
          <a:ext cx="0" cy="0"/>
          <a:chOff x="0" y="0"/>
          <a:chExt cx="0" cy="0"/>
        </a:xfrm>
      </p:grpSpPr>
      <p:sp>
        <p:nvSpPr>
          <p:cNvPr id="17" name="Rectangle 2">
            <a:extLst>
              <a:ext uri="{FF2B5EF4-FFF2-40B4-BE49-F238E27FC236}">
                <a16:creationId xmlns:a16="http://schemas.microsoft.com/office/drawing/2014/main" id="{6AA376A2-24A3-CB44-9816-32E9FB240BEC}"/>
              </a:ext>
            </a:extLst>
          </p:cNvPr>
          <p:cNvSpPr>
            <a:spLocks noChangeArrowheads="1"/>
          </p:cNvSpPr>
          <p:nvPr userDrawn="1"/>
        </p:nvSpPr>
        <p:spPr bwMode="auto">
          <a:xfrm>
            <a:off x="0" y="-1625"/>
            <a:ext cx="9144000" cy="342900"/>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sp>
        <p:nvSpPr>
          <p:cNvPr id="2" name="Title 1"/>
          <p:cNvSpPr>
            <a:spLocks noGrp="1"/>
          </p:cNvSpPr>
          <p:nvPr>
            <p:ph type="title"/>
          </p:nvPr>
        </p:nvSpPr>
        <p:spPr>
          <a:xfrm>
            <a:off x="0" y="351183"/>
            <a:ext cx="9144000" cy="914746"/>
          </a:xfrm>
        </p:spPr>
        <p:txBody>
          <a:bodyPr lIns="228600" rIns="228600">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1" y="1371600"/>
            <a:ext cx="4462272" cy="4572000"/>
          </a:xfrm>
        </p:spPr>
        <p:txBody>
          <a:bodyPr lIns="228600" rIns="228600">
            <a:normAutofit/>
          </a:bodyPr>
          <a:lstStyle>
            <a:lvl1pPr marL="0" indent="0">
              <a:buFont typeface="Wingdings" charset="2"/>
              <a:buNone/>
              <a:defRPr sz="2000">
                <a:solidFill>
                  <a:schemeClr val="accent1">
                    <a:lumMod val="50000"/>
                  </a:schemeClr>
                </a:solidFill>
              </a:defRPr>
            </a:lvl1pPr>
            <a:lvl2pPr marL="685800" indent="-228600">
              <a:buClr>
                <a:schemeClr val="accent3"/>
              </a:buClr>
              <a:buFont typeface="Wingdings" charset="2"/>
              <a:buChar char="§"/>
              <a:defRPr sz="2000">
                <a:solidFill>
                  <a:schemeClr val="accent1">
                    <a:lumMod val="50000"/>
                  </a:schemeClr>
                </a:solidFill>
              </a:defRPr>
            </a:lvl2pPr>
            <a:lvl3pPr marL="1143000" indent="-228600">
              <a:buClr>
                <a:schemeClr val="accent3"/>
              </a:buClr>
              <a:buFont typeface=".AppleSystemUIFont" charset="-120"/>
              <a:buChar char="-"/>
              <a:defRPr sz="2000">
                <a:solidFill>
                  <a:schemeClr val="accent1">
                    <a:lumMod val="50000"/>
                  </a:schemeClr>
                </a:solidFill>
              </a:defRPr>
            </a:lvl3pPr>
            <a:lvl4pPr marL="1600200" indent="-228600">
              <a:buClr>
                <a:schemeClr val="accent3"/>
              </a:buClr>
              <a:buFont typeface="Wingdings" charset="2"/>
              <a:buChar char="§"/>
              <a:defRPr sz="2000">
                <a:solidFill>
                  <a:schemeClr val="accent1"/>
                </a:solidFill>
              </a:defRPr>
            </a:lvl4pPr>
            <a:lvl5pPr marL="2057400" indent="-228600">
              <a:buClr>
                <a:schemeClr val="accent3"/>
              </a:buClr>
              <a:buFont typeface=".AppleSystemUIFont" charset="-120"/>
              <a:buChar char="—"/>
              <a:defRPr sz="200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8" name="Table Placeholder 7"/>
          <p:cNvSpPr>
            <a:spLocks noGrp="1"/>
          </p:cNvSpPr>
          <p:nvPr>
            <p:ph type="tbl" sz="quarter" idx="13"/>
          </p:nvPr>
        </p:nvSpPr>
        <p:spPr>
          <a:xfrm>
            <a:off x="4665663" y="1371600"/>
            <a:ext cx="4342311" cy="4572000"/>
          </a:xfrm>
        </p:spPr>
        <p:txBody>
          <a:bodyPr/>
          <a:lstStyle/>
          <a:p>
            <a:r>
              <a:rPr lang="en-US"/>
              <a:t>Click icon to add table</a:t>
            </a:r>
          </a:p>
        </p:txBody>
      </p:sp>
      <p:sp>
        <p:nvSpPr>
          <p:cNvPr id="7" name="Footer Placeholder 5"/>
          <p:cNvSpPr>
            <a:spLocks noGrp="1"/>
          </p:cNvSpPr>
          <p:nvPr>
            <p:ph type="ftr" sz="quarter" idx="3"/>
          </p:nvPr>
        </p:nvSpPr>
        <p:spPr>
          <a:xfrm>
            <a:off x="0" y="1723"/>
            <a:ext cx="9144000" cy="350044"/>
          </a:xfrm>
          <a:prstGeom prst="rect">
            <a:avLst/>
          </a:prstGeom>
        </p:spPr>
        <p:txBody>
          <a:bodyPr vert="horz" lIns="91440" tIns="45720" rIns="91440" bIns="45720" rtlCol="0" anchor="ctr"/>
          <a:lstStyle>
            <a:lvl1pPr algn="r">
              <a:defRPr sz="1200">
                <a:solidFill>
                  <a:schemeClr val="bg1"/>
                </a:solidFill>
              </a:defRPr>
            </a:lvl1pPr>
          </a:lstStyle>
          <a:p>
            <a:r>
              <a:rPr lang="en-US"/>
              <a:t>Title | Date</a:t>
            </a:r>
          </a:p>
        </p:txBody>
      </p:sp>
      <p:sp>
        <p:nvSpPr>
          <p:cNvPr id="22" name="Rectangle 2">
            <a:extLst>
              <a:ext uri="{FF2B5EF4-FFF2-40B4-BE49-F238E27FC236}">
                <a16:creationId xmlns:a16="http://schemas.microsoft.com/office/drawing/2014/main" id="{00796025-46B1-1143-AD60-C98901905CDD}"/>
              </a:ext>
            </a:extLst>
          </p:cNvPr>
          <p:cNvSpPr>
            <a:spLocks noChangeArrowheads="1"/>
          </p:cNvSpPr>
          <p:nvPr userDrawn="1"/>
        </p:nvSpPr>
        <p:spPr bwMode="auto">
          <a:xfrm>
            <a:off x="0" y="6188826"/>
            <a:ext cx="9144000" cy="669174"/>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pic>
        <p:nvPicPr>
          <p:cNvPr id="23" name="Picture 22">
            <a:extLst>
              <a:ext uri="{FF2B5EF4-FFF2-40B4-BE49-F238E27FC236}">
                <a16:creationId xmlns:a16="http://schemas.microsoft.com/office/drawing/2014/main" id="{53645A3D-DAD2-3741-9412-B89FC7B19C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9798"/>
            <a:ext cx="1760220" cy="586740"/>
          </a:xfrm>
          <a:prstGeom prst="rect">
            <a:avLst/>
          </a:prstGeom>
        </p:spPr>
      </p:pic>
      <p:sp>
        <p:nvSpPr>
          <p:cNvPr id="24" name="Slide Number Placeholder 7">
            <a:extLst>
              <a:ext uri="{FF2B5EF4-FFF2-40B4-BE49-F238E27FC236}">
                <a16:creationId xmlns:a16="http://schemas.microsoft.com/office/drawing/2014/main" id="{C2C64DE9-CDF4-9A42-BAD2-6C0A9B7AA5D6}"/>
              </a:ext>
            </a:extLst>
          </p:cNvPr>
          <p:cNvSpPr txBox="1">
            <a:spLocks/>
          </p:cNvSpPr>
          <p:nvPr userDrawn="1"/>
        </p:nvSpPr>
        <p:spPr>
          <a:xfrm>
            <a:off x="3543300" y="6397711"/>
            <a:ext cx="2057400"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charset="-128"/>
                <a:cs typeface="+mn-cs"/>
              </a:defRPr>
            </a:lvl5pPr>
            <a:lvl6pPr marL="2286000" algn="l" defTabSz="914400" rtl="0" eaLnBrk="1" latinLnBrk="0" hangingPunct="1">
              <a:defRPr sz="2400" kern="1200">
                <a:solidFill>
                  <a:schemeClr val="tx1"/>
                </a:solidFill>
                <a:latin typeface="Arial" charset="0"/>
                <a:ea typeface="MS PGothic" charset="-128"/>
                <a:cs typeface="+mn-cs"/>
              </a:defRPr>
            </a:lvl6pPr>
            <a:lvl7pPr marL="2743200" algn="l" defTabSz="914400" rtl="0" eaLnBrk="1" latinLnBrk="0" hangingPunct="1">
              <a:defRPr sz="2400" kern="1200">
                <a:solidFill>
                  <a:schemeClr val="tx1"/>
                </a:solidFill>
                <a:latin typeface="Arial" charset="0"/>
                <a:ea typeface="MS PGothic" charset="-128"/>
                <a:cs typeface="+mn-cs"/>
              </a:defRPr>
            </a:lvl7pPr>
            <a:lvl8pPr marL="3200400" algn="l" defTabSz="914400" rtl="0" eaLnBrk="1" latinLnBrk="0" hangingPunct="1">
              <a:defRPr sz="2400" kern="1200">
                <a:solidFill>
                  <a:schemeClr val="tx1"/>
                </a:solidFill>
                <a:latin typeface="Arial" charset="0"/>
                <a:ea typeface="MS PGothic" charset="-128"/>
                <a:cs typeface="+mn-cs"/>
              </a:defRPr>
            </a:lvl8pPr>
            <a:lvl9pPr marL="3657600" algn="l" defTabSz="914400" rtl="0" eaLnBrk="1" latinLnBrk="0" hangingPunct="1">
              <a:defRPr sz="2400" kern="1200">
                <a:solidFill>
                  <a:schemeClr val="tx1"/>
                </a:solidFill>
                <a:latin typeface="Arial" charset="0"/>
                <a:ea typeface="MS PGothic" charset="-128"/>
                <a:cs typeface="+mn-cs"/>
              </a:defRPr>
            </a:lvl9pPr>
          </a:lstStyle>
          <a:p>
            <a:pPr algn="ctr"/>
            <a:r>
              <a:rPr lang="en-US" sz="1200">
                <a:solidFill>
                  <a:schemeClr val="bg1"/>
                </a:solidFill>
              </a:rPr>
              <a:t>— </a:t>
            </a:r>
            <a:fld id="{6AD66089-8ECB-CC44-BEF9-C849E5FB6C53}" type="slidenum">
              <a:rPr lang="en-US" sz="1200" smtClean="0">
                <a:solidFill>
                  <a:schemeClr val="bg1"/>
                </a:solidFill>
              </a:rPr>
              <a:t>‹#›</a:t>
            </a:fld>
            <a:r>
              <a:rPr lang="en-US" sz="1200">
                <a:solidFill>
                  <a:schemeClr val="bg1"/>
                </a:solidFill>
              </a:rPr>
              <a:t> —</a:t>
            </a:r>
          </a:p>
        </p:txBody>
      </p:sp>
      <p:sp>
        <p:nvSpPr>
          <p:cNvPr id="25" name="Rectangle 24">
            <a:extLst>
              <a:ext uri="{FF2B5EF4-FFF2-40B4-BE49-F238E27FC236}">
                <a16:creationId xmlns:a16="http://schemas.microsoft.com/office/drawing/2014/main" id="{7582F535-255D-2D4A-93CD-42F49A40982A}"/>
              </a:ext>
            </a:extLst>
          </p:cNvPr>
          <p:cNvSpPr/>
          <p:nvPr userDrawn="1"/>
        </p:nvSpPr>
        <p:spPr>
          <a:xfrm>
            <a:off x="7963097" y="6369280"/>
            <a:ext cx="1018227" cy="276999"/>
          </a:xfrm>
          <a:prstGeom prst="rect">
            <a:avLst/>
          </a:prstGeom>
        </p:spPr>
        <p:txBody>
          <a:bodyPr wrap="none">
            <a:spAutoFit/>
          </a:bodyPr>
          <a:lstStyle/>
          <a:p>
            <a:pPr algn="r"/>
            <a:r>
              <a:rPr lang="en-US" sz="1200" b="0" i="0">
                <a:solidFill>
                  <a:schemeClr val="bg1"/>
                </a:solidFill>
                <a:effectLst/>
                <a:latin typeface="Trade Gothic" pitchFamily="2" charset="0"/>
              </a:rPr>
              <a:t>SFHSS.ORG</a:t>
            </a:r>
          </a:p>
        </p:txBody>
      </p:sp>
    </p:spTree>
    <p:extLst>
      <p:ext uri="{BB962C8B-B14F-4D97-AF65-F5344CB8AC3E}">
        <p14:creationId xmlns:p14="http://schemas.microsoft.com/office/powerpoint/2010/main" val="152661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Call-out Slide">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05EF2494-C5FD-EE4C-8277-1BDC988C67CC}"/>
              </a:ext>
            </a:extLst>
          </p:cNvPr>
          <p:cNvSpPr>
            <a:spLocks noChangeArrowheads="1"/>
          </p:cNvSpPr>
          <p:nvPr userDrawn="1"/>
        </p:nvSpPr>
        <p:spPr bwMode="auto">
          <a:xfrm>
            <a:off x="0" y="-1625"/>
            <a:ext cx="9144000" cy="342900"/>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sp>
        <p:nvSpPr>
          <p:cNvPr id="2" name="Title 1"/>
          <p:cNvSpPr>
            <a:spLocks noGrp="1"/>
          </p:cNvSpPr>
          <p:nvPr>
            <p:ph type="title"/>
          </p:nvPr>
        </p:nvSpPr>
        <p:spPr>
          <a:xfrm>
            <a:off x="0" y="351183"/>
            <a:ext cx="9144000" cy="914746"/>
          </a:xfrm>
        </p:spPr>
        <p:txBody>
          <a:bodyPr lIns="228600" rIns="228600">
            <a:normAutofit/>
          </a:bodyPr>
          <a:lstStyle>
            <a:lvl1pPr algn="ct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0" y="1573834"/>
            <a:ext cx="9144000" cy="4369766"/>
          </a:xfrm>
        </p:spPr>
        <p:txBody>
          <a:bodyPr lIns="228600" rIns="228600" anchor="ctr" anchorCtr="0">
            <a:normAutofit/>
          </a:bodyPr>
          <a:lstStyle>
            <a:lvl1pPr marL="0" indent="0" algn="ctr">
              <a:buFont typeface="Wingdings" charset="2"/>
              <a:buNone/>
              <a:defRPr sz="2000">
                <a:solidFill>
                  <a:schemeClr val="bg1"/>
                </a:solidFill>
              </a:defRPr>
            </a:lvl1pPr>
            <a:lvl2pPr marL="685800" indent="-228600" algn="ctr">
              <a:buFont typeface=".AppleSystemUIFont" charset="-120"/>
              <a:buChar char="-"/>
              <a:defRPr sz="2000">
                <a:solidFill>
                  <a:schemeClr val="bg1"/>
                </a:solidFill>
              </a:defRPr>
            </a:lvl2pPr>
            <a:lvl3pPr marL="1143000" indent="-228600" algn="ctr">
              <a:buFont typeface="Wingdings" charset="2"/>
              <a:buChar char="§"/>
              <a:defRPr sz="2000">
                <a:solidFill>
                  <a:schemeClr val="bg1"/>
                </a:solidFill>
              </a:defRPr>
            </a:lvl3pPr>
            <a:lvl4pPr marL="1600200" indent="-228600" algn="ctr">
              <a:buFont typeface=".AppleSystemUIFont" charset="-120"/>
              <a:buChar char="-"/>
              <a:defRPr sz="2000">
                <a:solidFill>
                  <a:schemeClr val="bg1"/>
                </a:solidFill>
              </a:defRPr>
            </a:lvl4pPr>
            <a:lvl5pPr marL="2057400" indent="-228600" algn="ctr">
              <a:buFont typeface="Wingdings" charset="2"/>
              <a:buChar char="§"/>
              <a:defRPr sz="2000">
                <a:solidFill>
                  <a:schemeClr val="bg1"/>
                </a:solidFill>
              </a:defRPr>
            </a:lvl5pPr>
          </a:lstStyle>
          <a:p>
            <a:pPr lvl="0"/>
            <a:r>
              <a:rPr lang="en-US"/>
              <a:t>Click to edit Master text styles</a:t>
            </a:r>
          </a:p>
        </p:txBody>
      </p:sp>
      <p:sp>
        <p:nvSpPr>
          <p:cNvPr id="10" name="Rectangle 2">
            <a:extLst>
              <a:ext uri="{FF2B5EF4-FFF2-40B4-BE49-F238E27FC236}">
                <a16:creationId xmlns:a16="http://schemas.microsoft.com/office/drawing/2014/main" id="{EC5FFBCD-FDFE-464A-82DE-23427AD93A53}"/>
              </a:ext>
            </a:extLst>
          </p:cNvPr>
          <p:cNvSpPr>
            <a:spLocks noChangeArrowheads="1"/>
          </p:cNvSpPr>
          <p:nvPr userDrawn="1"/>
        </p:nvSpPr>
        <p:spPr bwMode="auto">
          <a:xfrm>
            <a:off x="0" y="6188826"/>
            <a:ext cx="9144000" cy="669174"/>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pic>
        <p:nvPicPr>
          <p:cNvPr id="11" name="Picture 10">
            <a:extLst>
              <a:ext uri="{FF2B5EF4-FFF2-40B4-BE49-F238E27FC236}">
                <a16:creationId xmlns:a16="http://schemas.microsoft.com/office/drawing/2014/main" id="{575E611F-5D92-704C-904E-547FF4A911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9798"/>
            <a:ext cx="1760220" cy="586740"/>
          </a:xfrm>
          <a:prstGeom prst="rect">
            <a:avLst/>
          </a:prstGeom>
        </p:spPr>
      </p:pic>
      <p:sp>
        <p:nvSpPr>
          <p:cNvPr id="12" name="Slide Number Placeholder 7">
            <a:extLst>
              <a:ext uri="{FF2B5EF4-FFF2-40B4-BE49-F238E27FC236}">
                <a16:creationId xmlns:a16="http://schemas.microsoft.com/office/drawing/2014/main" id="{B59F5C27-9329-1F4B-B20F-946A4C3BEDF4}"/>
              </a:ext>
            </a:extLst>
          </p:cNvPr>
          <p:cNvSpPr txBox="1">
            <a:spLocks/>
          </p:cNvSpPr>
          <p:nvPr userDrawn="1"/>
        </p:nvSpPr>
        <p:spPr>
          <a:xfrm>
            <a:off x="3543300" y="6397711"/>
            <a:ext cx="2057400"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charset="-128"/>
                <a:cs typeface="+mn-cs"/>
              </a:defRPr>
            </a:lvl5pPr>
            <a:lvl6pPr marL="2286000" algn="l" defTabSz="914400" rtl="0" eaLnBrk="1" latinLnBrk="0" hangingPunct="1">
              <a:defRPr sz="2400" kern="1200">
                <a:solidFill>
                  <a:schemeClr val="tx1"/>
                </a:solidFill>
                <a:latin typeface="Arial" charset="0"/>
                <a:ea typeface="MS PGothic" charset="-128"/>
                <a:cs typeface="+mn-cs"/>
              </a:defRPr>
            </a:lvl6pPr>
            <a:lvl7pPr marL="2743200" algn="l" defTabSz="914400" rtl="0" eaLnBrk="1" latinLnBrk="0" hangingPunct="1">
              <a:defRPr sz="2400" kern="1200">
                <a:solidFill>
                  <a:schemeClr val="tx1"/>
                </a:solidFill>
                <a:latin typeface="Arial" charset="0"/>
                <a:ea typeface="MS PGothic" charset="-128"/>
                <a:cs typeface="+mn-cs"/>
              </a:defRPr>
            </a:lvl7pPr>
            <a:lvl8pPr marL="3200400" algn="l" defTabSz="914400" rtl="0" eaLnBrk="1" latinLnBrk="0" hangingPunct="1">
              <a:defRPr sz="2400" kern="1200">
                <a:solidFill>
                  <a:schemeClr val="tx1"/>
                </a:solidFill>
                <a:latin typeface="Arial" charset="0"/>
                <a:ea typeface="MS PGothic" charset="-128"/>
                <a:cs typeface="+mn-cs"/>
              </a:defRPr>
            </a:lvl8pPr>
            <a:lvl9pPr marL="3657600" algn="l" defTabSz="914400" rtl="0" eaLnBrk="1" latinLnBrk="0" hangingPunct="1">
              <a:defRPr sz="2400" kern="1200">
                <a:solidFill>
                  <a:schemeClr val="tx1"/>
                </a:solidFill>
                <a:latin typeface="Arial" charset="0"/>
                <a:ea typeface="MS PGothic" charset="-128"/>
                <a:cs typeface="+mn-cs"/>
              </a:defRPr>
            </a:lvl9pPr>
          </a:lstStyle>
          <a:p>
            <a:pPr algn="ctr"/>
            <a:r>
              <a:rPr lang="en-US" sz="1200">
                <a:solidFill>
                  <a:schemeClr val="bg1"/>
                </a:solidFill>
              </a:rPr>
              <a:t>— </a:t>
            </a:r>
            <a:fld id="{6AD66089-8ECB-CC44-BEF9-C849E5FB6C53}" type="slidenum">
              <a:rPr lang="en-US" sz="1200" smtClean="0">
                <a:solidFill>
                  <a:schemeClr val="bg1"/>
                </a:solidFill>
              </a:rPr>
              <a:t>‹#›</a:t>
            </a:fld>
            <a:r>
              <a:rPr lang="en-US" sz="1200">
                <a:solidFill>
                  <a:schemeClr val="bg1"/>
                </a:solidFill>
              </a:rPr>
              <a:t> —</a:t>
            </a:r>
          </a:p>
        </p:txBody>
      </p:sp>
      <p:sp>
        <p:nvSpPr>
          <p:cNvPr id="13" name="Rectangle 12">
            <a:extLst>
              <a:ext uri="{FF2B5EF4-FFF2-40B4-BE49-F238E27FC236}">
                <a16:creationId xmlns:a16="http://schemas.microsoft.com/office/drawing/2014/main" id="{B63EAC9E-156C-474A-B7B3-216C9D1D732B}"/>
              </a:ext>
            </a:extLst>
          </p:cNvPr>
          <p:cNvSpPr/>
          <p:nvPr userDrawn="1"/>
        </p:nvSpPr>
        <p:spPr>
          <a:xfrm>
            <a:off x="7963097" y="6369280"/>
            <a:ext cx="1018227" cy="276999"/>
          </a:xfrm>
          <a:prstGeom prst="rect">
            <a:avLst/>
          </a:prstGeom>
        </p:spPr>
        <p:txBody>
          <a:bodyPr wrap="none">
            <a:spAutoFit/>
          </a:bodyPr>
          <a:lstStyle/>
          <a:p>
            <a:pPr algn="r"/>
            <a:r>
              <a:rPr lang="en-US" sz="1200" b="0" i="0">
                <a:solidFill>
                  <a:schemeClr val="bg1"/>
                </a:solidFill>
                <a:effectLst/>
                <a:latin typeface="Trade Gothic" pitchFamily="2" charset="0"/>
              </a:rPr>
              <a:t>SFHSS.ORG</a:t>
            </a:r>
          </a:p>
        </p:txBody>
      </p:sp>
      <p:sp>
        <p:nvSpPr>
          <p:cNvPr id="15" name="Footer Placeholder 5">
            <a:extLst>
              <a:ext uri="{FF2B5EF4-FFF2-40B4-BE49-F238E27FC236}">
                <a16:creationId xmlns:a16="http://schemas.microsoft.com/office/drawing/2014/main" id="{DF67B0A3-3B74-1840-94B5-6871FFEEFB84}"/>
              </a:ext>
            </a:extLst>
          </p:cNvPr>
          <p:cNvSpPr>
            <a:spLocks noGrp="1"/>
          </p:cNvSpPr>
          <p:nvPr>
            <p:ph type="ftr" sz="quarter" idx="3"/>
          </p:nvPr>
        </p:nvSpPr>
        <p:spPr>
          <a:xfrm>
            <a:off x="0" y="1723"/>
            <a:ext cx="9144000" cy="350044"/>
          </a:xfrm>
          <a:prstGeom prst="rect">
            <a:avLst/>
          </a:prstGeom>
        </p:spPr>
        <p:txBody>
          <a:bodyPr vert="horz" lIns="91440" tIns="45720" rIns="91440" bIns="45720" rtlCol="0" anchor="ctr"/>
          <a:lstStyle>
            <a:lvl1pPr algn="r">
              <a:defRPr sz="1200">
                <a:solidFill>
                  <a:schemeClr val="bg1"/>
                </a:solidFill>
              </a:defRPr>
            </a:lvl1pPr>
          </a:lstStyle>
          <a:p>
            <a:r>
              <a:rPr lang="en-US"/>
              <a:t>Title | Date</a:t>
            </a:r>
          </a:p>
        </p:txBody>
      </p:sp>
    </p:spTree>
    <p:extLst>
      <p:ext uri="{BB962C8B-B14F-4D97-AF65-F5344CB8AC3E}">
        <p14:creationId xmlns:p14="http://schemas.microsoft.com/office/powerpoint/2010/main" val="82135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0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CE09A32B-27FB-A047-8B98-8F4DACE993D5}"/>
              </a:ext>
            </a:extLst>
          </p:cNvPr>
          <p:cNvSpPr>
            <a:spLocks noChangeArrowheads="1"/>
          </p:cNvSpPr>
          <p:nvPr userDrawn="1"/>
        </p:nvSpPr>
        <p:spPr bwMode="auto">
          <a:xfrm>
            <a:off x="0" y="-1625"/>
            <a:ext cx="9144000" cy="342900"/>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sp>
        <p:nvSpPr>
          <p:cNvPr id="8" name="Picture Placeholder 7"/>
          <p:cNvSpPr>
            <a:spLocks noGrp="1"/>
          </p:cNvSpPr>
          <p:nvPr>
            <p:ph type="pic" sz="quarter" idx="11"/>
          </p:nvPr>
        </p:nvSpPr>
        <p:spPr>
          <a:xfrm>
            <a:off x="3028950" y="3429000"/>
            <a:ext cx="3086100" cy="2743200"/>
          </a:xfrm>
        </p:spPr>
        <p:txBody>
          <a:bodyPr/>
          <a:lstStyle/>
          <a:p>
            <a:r>
              <a:rPr lang="en-US"/>
              <a:t>Drag picture to placeholder or click icon to add</a:t>
            </a:r>
          </a:p>
        </p:txBody>
      </p:sp>
      <p:sp>
        <p:nvSpPr>
          <p:cNvPr id="6" name="Picture Placeholder 5"/>
          <p:cNvSpPr>
            <a:spLocks noGrp="1"/>
          </p:cNvSpPr>
          <p:nvPr>
            <p:ph type="pic" sz="quarter" idx="10"/>
          </p:nvPr>
        </p:nvSpPr>
        <p:spPr>
          <a:xfrm>
            <a:off x="0" y="3429000"/>
            <a:ext cx="3044952" cy="2743200"/>
          </a:xfrm>
        </p:spPr>
        <p:txBody>
          <a:bodyPr/>
          <a:lstStyle/>
          <a:p>
            <a:r>
              <a:rPr lang="en-US"/>
              <a:t>Drag picture to placeholder or click icon to add</a:t>
            </a:r>
          </a:p>
        </p:txBody>
      </p:sp>
      <p:sp>
        <p:nvSpPr>
          <p:cNvPr id="10" name="Picture Placeholder 9"/>
          <p:cNvSpPr>
            <a:spLocks noGrp="1"/>
          </p:cNvSpPr>
          <p:nvPr>
            <p:ph type="pic" sz="quarter" idx="12"/>
          </p:nvPr>
        </p:nvSpPr>
        <p:spPr>
          <a:xfrm>
            <a:off x="6096305" y="3429000"/>
            <a:ext cx="3047695" cy="2743200"/>
          </a:xfrm>
        </p:spPr>
        <p:txBody>
          <a:bodyPr/>
          <a:lstStyle/>
          <a:p>
            <a:r>
              <a:rPr lang="en-US"/>
              <a:t>Drag picture to placeholder or click icon to add</a:t>
            </a:r>
          </a:p>
        </p:txBody>
      </p:sp>
      <p:sp>
        <p:nvSpPr>
          <p:cNvPr id="2" name="Title 1"/>
          <p:cNvSpPr>
            <a:spLocks noGrp="1"/>
          </p:cNvSpPr>
          <p:nvPr>
            <p:ph type="ctrTitle"/>
          </p:nvPr>
        </p:nvSpPr>
        <p:spPr>
          <a:xfrm>
            <a:off x="1485900" y="1143000"/>
            <a:ext cx="6172200" cy="914400"/>
          </a:xfrm>
          <a:noFill/>
        </p:spPr>
        <p:txBody>
          <a:bodyPr lIns="228600" tIns="228600" rIns="228600" bIns="228600" anchor="ctr" anchorCtr="0">
            <a:normAutofit/>
          </a:bodyPr>
          <a:lstStyle>
            <a:lvl1pPr algn="ctr">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1488142" y="2171700"/>
            <a:ext cx="6172200" cy="457200"/>
          </a:xfrm>
          <a:noFill/>
          <a:ln>
            <a:noFill/>
          </a:ln>
        </p:spPr>
        <p:txBody>
          <a:bodyPr lIns="228600" tIns="228600" rIns="228600" bIns="228600" anchor="ctr" anchorCtr="0">
            <a:noAutofit/>
          </a:bodyPr>
          <a:lstStyle>
            <a:lvl1pPr marL="0" indent="0" algn="ctr">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Footer Placeholder 5">
            <a:extLst>
              <a:ext uri="{FF2B5EF4-FFF2-40B4-BE49-F238E27FC236}">
                <a16:creationId xmlns:a16="http://schemas.microsoft.com/office/drawing/2014/main" id="{4C0E7D2E-9CB8-3D4A-8EA4-E67A65C1D7A6}"/>
              </a:ext>
            </a:extLst>
          </p:cNvPr>
          <p:cNvSpPr>
            <a:spLocks noGrp="1"/>
          </p:cNvSpPr>
          <p:nvPr>
            <p:ph type="ftr" sz="quarter" idx="3"/>
          </p:nvPr>
        </p:nvSpPr>
        <p:spPr>
          <a:xfrm>
            <a:off x="0" y="1"/>
            <a:ext cx="9144000" cy="350044"/>
          </a:xfrm>
          <a:prstGeom prst="rect">
            <a:avLst/>
          </a:prstGeom>
        </p:spPr>
        <p:txBody>
          <a:bodyPr vert="horz" lIns="91440" tIns="45720" rIns="91440" bIns="45720" rtlCol="0" anchor="ctr"/>
          <a:lstStyle>
            <a:lvl1pPr algn="r">
              <a:defRPr sz="1200">
                <a:solidFill>
                  <a:schemeClr val="bg1"/>
                </a:solidFill>
              </a:defRPr>
            </a:lvl1pPr>
          </a:lstStyle>
          <a:p>
            <a:r>
              <a:rPr lang="en-US"/>
              <a:t>Title | Date</a:t>
            </a:r>
          </a:p>
        </p:txBody>
      </p:sp>
      <p:pic>
        <p:nvPicPr>
          <p:cNvPr id="15" name="Picture 14">
            <a:extLst>
              <a:ext uri="{FF2B5EF4-FFF2-40B4-BE49-F238E27FC236}">
                <a16:creationId xmlns:a16="http://schemas.microsoft.com/office/drawing/2014/main" id="{62158ED6-C988-1B49-9336-C13667556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18038"/>
            <a:ext cx="2391591" cy="797197"/>
          </a:xfrm>
          <a:prstGeom prst="rect">
            <a:avLst/>
          </a:prstGeom>
        </p:spPr>
      </p:pic>
      <p:sp>
        <p:nvSpPr>
          <p:cNvPr id="20" name="Rectangle 2">
            <a:extLst>
              <a:ext uri="{FF2B5EF4-FFF2-40B4-BE49-F238E27FC236}">
                <a16:creationId xmlns:a16="http://schemas.microsoft.com/office/drawing/2014/main" id="{E6DF0C21-43E1-5C40-B5C3-702F5E8B3BA9}"/>
              </a:ext>
            </a:extLst>
          </p:cNvPr>
          <p:cNvSpPr>
            <a:spLocks noChangeArrowheads="1"/>
          </p:cNvSpPr>
          <p:nvPr userDrawn="1"/>
        </p:nvSpPr>
        <p:spPr bwMode="auto">
          <a:xfrm>
            <a:off x="0" y="6188826"/>
            <a:ext cx="9144000" cy="669174"/>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pic>
        <p:nvPicPr>
          <p:cNvPr id="21" name="Picture 20">
            <a:extLst>
              <a:ext uri="{FF2B5EF4-FFF2-40B4-BE49-F238E27FC236}">
                <a16:creationId xmlns:a16="http://schemas.microsoft.com/office/drawing/2014/main" id="{554495C6-92B8-C54A-A621-F43C7F1752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9798"/>
            <a:ext cx="1760220" cy="586740"/>
          </a:xfrm>
          <a:prstGeom prst="rect">
            <a:avLst/>
          </a:prstGeom>
        </p:spPr>
      </p:pic>
      <p:sp>
        <p:nvSpPr>
          <p:cNvPr id="22" name="Slide Number Placeholder 7">
            <a:extLst>
              <a:ext uri="{FF2B5EF4-FFF2-40B4-BE49-F238E27FC236}">
                <a16:creationId xmlns:a16="http://schemas.microsoft.com/office/drawing/2014/main" id="{C8A25197-26A7-A841-9BAB-3669B65F8A89}"/>
              </a:ext>
            </a:extLst>
          </p:cNvPr>
          <p:cNvSpPr txBox="1">
            <a:spLocks/>
          </p:cNvSpPr>
          <p:nvPr userDrawn="1"/>
        </p:nvSpPr>
        <p:spPr>
          <a:xfrm>
            <a:off x="3543300" y="6397711"/>
            <a:ext cx="2057400"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charset="-128"/>
                <a:cs typeface="+mn-cs"/>
              </a:defRPr>
            </a:lvl5pPr>
            <a:lvl6pPr marL="2286000" algn="l" defTabSz="914400" rtl="0" eaLnBrk="1" latinLnBrk="0" hangingPunct="1">
              <a:defRPr sz="2400" kern="1200">
                <a:solidFill>
                  <a:schemeClr val="tx1"/>
                </a:solidFill>
                <a:latin typeface="Arial" charset="0"/>
                <a:ea typeface="MS PGothic" charset="-128"/>
                <a:cs typeface="+mn-cs"/>
              </a:defRPr>
            </a:lvl6pPr>
            <a:lvl7pPr marL="2743200" algn="l" defTabSz="914400" rtl="0" eaLnBrk="1" latinLnBrk="0" hangingPunct="1">
              <a:defRPr sz="2400" kern="1200">
                <a:solidFill>
                  <a:schemeClr val="tx1"/>
                </a:solidFill>
                <a:latin typeface="Arial" charset="0"/>
                <a:ea typeface="MS PGothic" charset="-128"/>
                <a:cs typeface="+mn-cs"/>
              </a:defRPr>
            </a:lvl7pPr>
            <a:lvl8pPr marL="3200400" algn="l" defTabSz="914400" rtl="0" eaLnBrk="1" latinLnBrk="0" hangingPunct="1">
              <a:defRPr sz="2400" kern="1200">
                <a:solidFill>
                  <a:schemeClr val="tx1"/>
                </a:solidFill>
                <a:latin typeface="Arial" charset="0"/>
                <a:ea typeface="MS PGothic" charset="-128"/>
                <a:cs typeface="+mn-cs"/>
              </a:defRPr>
            </a:lvl8pPr>
            <a:lvl9pPr marL="3657600" algn="l" defTabSz="914400" rtl="0" eaLnBrk="1" latinLnBrk="0" hangingPunct="1">
              <a:defRPr sz="2400" kern="1200">
                <a:solidFill>
                  <a:schemeClr val="tx1"/>
                </a:solidFill>
                <a:latin typeface="Arial" charset="0"/>
                <a:ea typeface="MS PGothic" charset="-128"/>
                <a:cs typeface="+mn-cs"/>
              </a:defRPr>
            </a:lvl9pPr>
          </a:lstStyle>
          <a:p>
            <a:pPr algn="ctr"/>
            <a:r>
              <a:rPr lang="en-US" sz="1200">
                <a:solidFill>
                  <a:schemeClr val="bg1"/>
                </a:solidFill>
              </a:rPr>
              <a:t>— </a:t>
            </a:r>
            <a:fld id="{6AD66089-8ECB-CC44-BEF9-C849E5FB6C53}" type="slidenum">
              <a:rPr lang="en-US" sz="1200" smtClean="0">
                <a:solidFill>
                  <a:schemeClr val="bg1"/>
                </a:solidFill>
              </a:rPr>
              <a:t>‹#›</a:t>
            </a:fld>
            <a:r>
              <a:rPr lang="en-US" sz="1200">
                <a:solidFill>
                  <a:schemeClr val="bg1"/>
                </a:solidFill>
              </a:rPr>
              <a:t> —</a:t>
            </a:r>
          </a:p>
        </p:txBody>
      </p:sp>
      <p:sp>
        <p:nvSpPr>
          <p:cNvPr id="23" name="Rectangle 22">
            <a:extLst>
              <a:ext uri="{FF2B5EF4-FFF2-40B4-BE49-F238E27FC236}">
                <a16:creationId xmlns:a16="http://schemas.microsoft.com/office/drawing/2014/main" id="{D64186B5-4E1A-C84A-A747-D0204CB23A03}"/>
              </a:ext>
            </a:extLst>
          </p:cNvPr>
          <p:cNvSpPr/>
          <p:nvPr userDrawn="1"/>
        </p:nvSpPr>
        <p:spPr>
          <a:xfrm>
            <a:off x="7963097" y="6369280"/>
            <a:ext cx="1018227" cy="276999"/>
          </a:xfrm>
          <a:prstGeom prst="rect">
            <a:avLst/>
          </a:prstGeom>
        </p:spPr>
        <p:txBody>
          <a:bodyPr wrap="none">
            <a:spAutoFit/>
          </a:bodyPr>
          <a:lstStyle/>
          <a:p>
            <a:pPr algn="r"/>
            <a:r>
              <a:rPr lang="en-US" sz="1200" b="0" i="0">
                <a:solidFill>
                  <a:schemeClr val="bg1"/>
                </a:solidFill>
                <a:effectLst/>
                <a:latin typeface="Trade Gothic" pitchFamily="2" charset="0"/>
              </a:rPr>
              <a:t>SFHSS.ORG</a:t>
            </a:r>
          </a:p>
        </p:txBody>
      </p:sp>
    </p:spTree>
    <p:extLst>
      <p:ext uri="{BB962C8B-B14F-4D97-AF65-F5344CB8AC3E}">
        <p14:creationId xmlns:p14="http://schemas.microsoft.com/office/powerpoint/2010/main" val="132365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top/bottom bar">
    <p:spTree>
      <p:nvGrpSpPr>
        <p:cNvPr id="1" name=""/>
        <p:cNvGrpSpPr/>
        <p:nvPr/>
      </p:nvGrpSpPr>
      <p:grpSpPr>
        <a:xfrm>
          <a:off x="0" y="0"/>
          <a:ext cx="0" cy="0"/>
          <a:chOff x="0" y="0"/>
          <a:chExt cx="0" cy="0"/>
        </a:xfrm>
      </p:grpSpPr>
      <p:sp>
        <p:nvSpPr>
          <p:cNvPr id="26" name="Rectangle 2">
            <a:extLst>
              <a:ext uri="{FF2B5EF4-FFF2-40B4-BE49-F238E27FC236}">
                <a16:creationId xmlns:a16="http://schemas.microsoft.com/office/drawing/2014/main" id="{D64DE837-C350-5C42-B56B-0699978F5119}"/>
              </a:ext>
            </a:extLst>
          </p:cNvPr>
          <p:cNvSpPr>
            <a:spLocks noChangeArrowheads="1"/>
          </p:cNvSpPr>
          <p:nvPr userDrawn="1"/>
        </p:nvSpPr>
        <p:spPr bwMode="auto">
          <a:xfrm>
            <a:off x="0" y="-1625"/>
            <a:ext cx="9144000" cy="342900"/>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sp>
        <p:nvSpPr>
          <p:cNvPr id="2" name="Title 1"/>
          <p:cNvSpPr>
            <a:spLocks noGrp="1"/>
          </p:cNvSpPr>
          <p:nvPr>
            <p:ph type="title"/>
          </p:nvPr>
        </p:nvSpPr>
        <p:spPr>
          <a:xfrm>
            <a:off x="0" y="351183"/>
            <a:ext cx="9144000" cy="914746"/>
          </a:xfrm>
        </p:spPr>
        <p:txBody>
          <a:bodyPr lIns="228600" rIns="228600">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0" y="1371600"/>
            <a:ext cx="9144000" cy="4572000"/>
          </a:xfrm>
        </p:spPr>
        <p:txBody>
          <a:bodyPr lIns="228600" rIns="228600">
            <a:normAutofit/>
          </a:bodyPr>
          <a:lstStyle>
            <a:lvl1pPr marL="0" indent="0">
              <a:buFont typeface="Wingdings" charset="2"/>
              <a:buNone/>
              <a:defRPr sz="2000">
                <a:solidFill>
                  <a:schemeClr val="accent1">
                    <a:lumMod val="50000"/>
                  </a:schemeClr>
                </a:solidFill>
              </a:defRPr>
            </a:lvl1pPr>
            <a:lvl2pPr marL="685800" indent="-228600">
              <a:buClr>
                <a:schemeClr val="accent3"/>
              </a:buClr>
              <a:buFont typeface="Wingdings" charset="2"/>
              <a:buChar char="§"/>
              <a:defRPr sz="2000">
                <a:solidFill>
                  <a:schemeClr val="accent1">
                    <a:lumMod val="50000"/>
                  </a:schemeClr>
                </a:solidFill>
              </a:defRPr>
            </a:lvl2pPr>
            <a:lvl3pPr marL="1143000" indent="-228600">
              <a:buClr>
                <a:schemeClr val="accent3"/>
              </a:buClr>
              <a:buFont typeface=".AppleSystemUIFont" charset="-120"/>
              <a:buChar char="-"/>
              <a:defRPr sz="2000">
                <a:solidFill>
                  <a:schemeClr val="accent1">
                    <a:lumMod val="50000"/>
                  </a:schemeClr>
                </a:solidFill>
              </a:defRPr>
            </a:lvl3pPr>
            <a:lvl4pPr marL="1600200" indent="-228600">
              <a:buClr>
                <a:schemeClr val="accent3"/>
              </a:buClr>
              <a:buFont typeface="Wingdings" charset="2"/>
              <a:buChar char="§"/>
              <a:defRPr sz="2000">
                <a:solidFill>
                  <a:schemeClr val="accent1"/>
                </a:solidFill>
              </a:defRPr>
            </a:lvl4pPr>
            <a:lvl5pPr marL="2057400" indent="-228600">
              <a:buClr>
                <a:schemeClr val="accent3"/>
              </a:buClr>
              <a:buFont typeface=".AppleSystemUIFont" charset="-120"/>
              <a:buChar char="—"/>
              <a:defRPr sz="200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9" name="Footer Placeholder 5">
            <a:extLst>
              <a:ext uri="{FF2B5EF4-FFF2-40B4-BE49-F238E27FC236}">
                <a16:creationId xmlns:a16="http://schemas.microsoft.com/office/drawing/2014/main" id="{19B779B7-D1A0-FD45-9798-6B22CB7D2F7D}"/>
              </a:ext>
            </a:extLst>
          </p:cNvPr>
          <p:cNvSpPr>
            <a:spLocks noGrp="1"/>
          </p:cNvSpPr>
          <p:nvPr>
            <p:ph type="ftr" sz="quarter" idx="3"/>
          </p:nvPr>
        </p:nvSpPr>
        <p:spPr>
          <a:xfrm>
            <a:off x="0" y="1"/>
            <a:ext cx="9144000" cy="350044"/>
          </a:xfrm>
          <a:prstGeom prst="rect">
            <a:avLst/>
          </a:prstGeom>
        </p:spPr>
        <p:txBody>
          <a:bodyPr vert="horz" lIns="91440" tIns="45720" rIns="91440" bIns="45720" rtlCol="0" anchor="ctr"/>
          <a:lstStyle>
            <a:lvl1pPr algn="r">
              <a:defRPr sz="1200">
                <a:solidFill>
                  <a:schemeClr val="bg1"/>
                </a:solidFill>
              </a:defRPr>
            </a:lvl1pPr>
          </a:lstStyle>
          <a:p>
            <a:r>
              <a:rPr lang="en-US"/>
              <a:t>Title | Date</a:t>
            </a:r>
          </a:p>
        </p:txBody>
      </p:sp>
      <p:sp>
        <p:nvSpPr>
          <p:cNvPr id="27" name="Rectangle 2">
            <a:extLst>
              <a:ext uri="{FF2B5EF4-FFF2-40B4-BE49-F238E27FC236}">
                <a16:creationId xmlns:a16="http://schemas.microsoft.com/office/drawing/2014/main" id="{3A631D73-FA83-2344-A1F9-7DC387E1949A}"/>
              </a:ext>
            </a:extLst>
          </p:cNvPr>
          <p:cNvSpPr>
            <a:spLocks noChangeArrowheads="1"/>
          </p:cNvSpPr>
          <p:nvPr userDrawn="1"/>
        </p:nvSpPr>
        <p:spPr bwMode="auto">
          <a:xfrm>
            <a:off x="0" y="6188826"/>
            <a:ext cx="9144000" cy="669174"/>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pic>
        <p:nvPicPr>
          <p:cNvPr id="28" name="Picture 27">
            <a:extLst>
              <a:ext uri="{FF2B5EF4-FFF2-40B4-BE49-F238E27FC236}">
                <a16:creationId xmlns:a16="http://schemas.microsoft.com/office/drawing/2014/main" id="{D181692E-9F90-EE42-94B7-210583DA5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9798"/>
            <a:ext cx="1760220" cy="586740"/>
          </a:xfrm>
          <a:prstGeom prst="rect">
            <a:avLst/>
          </a:prstGeom>
        </p:spPr>
      </p:pic>
      <p:sp>
        <p:nvSpPr>
          <p:cNvPr id="29" name="Slide Number Placeholder 7">
            <a:extLst>
              <a:ext uri="{FF2B5EF4-FFF2-40B4-BE49-F238E27FC236}">
                <a16:creationId xmlns:a16="http://schemas.microsoft.com/office/drawing/2014/main" id="{FC70502F-B984-CD41-B83C-EDA137331EBD}"/>
              </a:ext>
            </a:extLst>
          </p:cNvPr>
          <p:cNvSpPr txBox="1">
            <a:spLocks/>
          </p:cNvSpPr>
          <p:nvPr userDrawn="1"/>
        </p:nvSpPr>
        <p:spPr>
          <a:xfrm>
            <a:off x="3543300" y="6397711"/>
            <a:ext cx="2057400"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charset="-128"/>
                <a:cs typeface="+mn-cs"/>
              </a:defRPr>
            </a:lvl5pPr>
            <a:lvl6pPr marL="2286000" algn="l" defTabSz="914400" rtl="0" eaLnBrk="1" latinLnBrk="0" hangingPunct="1">
              <a:defRPr sz="2400" kern="1200">
                <a:solidFill>
                  <a:schemeClr val="tx1"/>
                </a:solidFill>
                <a:latin typeface="Arial" charset="0"/>
                <a:ea typeface="MS PGothic" charset="-128"/>
                <a:cs typeface="+mn-cs"/>
              </a:defRPr>
            </a:lvl6pPr>
            <a:lvl7pPr marL="2743200" algn="l" defTabSz="914400" rtl="0" eaLnBrk="1" latinLnBrk="0" hangingPunct="1">
              <a:defRPr sz="2400" kern="1200">
                <a:solidFill>
                  <a:schemeClr val="tx1"/>
                </a:solidFill>
                <a:latin typeface="Arial" charset="0"/>
                <a:ea typeface="MS PGothic" charset="-128"/>
                <a:cs typeface="+mn-cs"/>
              </a:defRPr>
            </a:lvl7pPr>
            <a:lvl8pPr marL="3200400" algn="l" defTabSz="914400" rtl="0" eaLnBrk="1" latinLnBrk="0" hangingPunct="1">
              <a:defRPr sz="2400" kern="1200">
                <a:solidFill>
                  <a:schemeClr val="tx1"/>
                </a:solidFill>
                <a:latin typeface="Arial" charset="0"/>
                <a:ea typeface="MS PGothic" charset="-128"/>
                <a:cs typeface="+mn-cs"/>
              </a:defRPr>
            </a:lvl8pPr>
            <a:lvl9pPr marL="3657600" algn="l" defTabSz="914400" rtl="0" eaLnBrk="1" latinLnBrk="0" hangingPunct="1">
              <a:defRPr sz="2400" kern="1200">
                <a:solidFill>
                  <a:schemeClr val="tx1"/>
                </a:solidFill>
                <a:latin typeface="Arial" charset="0"/>
                <a:ea typeface="MS PGothic" charset="-128"/>
                <a:cs typeface="+mn-cs"/>
              </a:defRPr>
            </a:lvl9pPr>
          </a:lstStyle>
          <a:p>
            <a:pPr algn="ctr"/>
            <a:r>
              <a:rPr lang="en-US" sz="1200">
                <a:solidFill>
                  <a:schemeClr val="bg1"/>
                </a:solidFill>
              </a:rPr>
              <a:t>— </a:t>
            </a:r>
            <a:fld id="{6AD66089-8ECB-CC44-BEF9-C849E5FB6C53}" type="slidenum">
              <a:rPr lang="en-US" sz="1200" smtClean="0">
                <a:solidFill>
                  <a:schemeClr val="bg1"/>
                </a:solidFill>
              </a:rPr>
              <a:t>‹#›</a:t>
            </a:fld>
            <a:r>
              <a:rPr lang="en-US" sz="1200">
                <a:solidFill>
                  <a:schemeClr val="bg1"/>
                </a:solidFill>
              </a:rPr>
              <a:t> —</a:t>
            </a:r>
          </a:p>
        </p:txBody>
      </p:sp>
      <p:sp>
        <p:nvSpPr>
          <p:cNvPr id="30" name="Rectangle 29">
            <a:extLst>
              <a:ext uri="{FF2B5EF4-FFF2-40B4-BE49-F238E27FC236}">
                <a16:creationId xmlns:a16="http://schemas.microsoft.com/office/drawing/2014/main" id="{30A01ED7-8571-8246-A434-71BA0DD7B027}"/>
              </a:ext>
            </a:extLst>
          </p:cNvPr>
          <p:cNvSpPr/>
          <p:nvPr userDrawn="1"/>
        </p:nvSpPr>
        <p:spPr>
          <a:xfrm>
            <a:off x="7963097" y="6369280"/>
            <a:ext cx="1018227" cy="276999"/>
          </a:xfrm>
          <a:prstGeom prst="rect">
            <a:avLst/>
          </a:prstGeom>
        </p:spPr>
        <p:txBody>
          <a:bodyPr wrap="none">
            <a:spAutoFit/>
          </a:bodyPr>
          <a:lstStyle/>
          <a:p>
            <a:pPr algn="r"/>
            <a:r>
              <a:rPr lang="en-US" sz="1200" b="0" i="0">
                <a:solidFill>
                  <a:schemeClr val="bg1"/>
                </a:solidFill>
                <a:effectLst/>
                <a:latin typeface="Trade Gothic" pitchFamily="2" charset="0"/>
              </a:rPr>
              <a:t>SFHSS.ORG</a:t>
            </a:r>
          </a:p>
        </p:txBody>
      </p:sp>
    </p:spTree>
    <p:extLst>
      <p:ext uri="{BB962C8B-B14F-4D97-AF65-F5344CB8AC3E}">
        <p14:creationId xmlns:p14="http://schemas.microsoft.com/office/powerpoint/2010/main" val="166292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 bottom bar">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55E768E8-AC75-6E44-9C2F-F4971383DD10}"/>
              </a:ext>
            </a:extLst>
          </p:cNvPr>
          <p:cNvSpPr>
            <a:spLocks noChangeArrowheads="1"/>
          </p:cNvSpPr>
          <p:nvPr userDrawn="1"/>
        </p:nvSpPr>
        <p:spPr bwMode="auto">
          <a:xfrm>
            <a:off x="0" y="-1625"/>
            <a:ext cx="9144000" cy="342900"/>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sp>
        <p:nvSpPr>
          <p:cNvPr id="2" name="Title 1"/>
          <p:cNvSpPr>
            <a:spLocks noGrp="1"/>
          </p:cNvSpPr>
          <p:nvPr>
            <p:ph type="title"/>
          </p:nvPr>
        </p:nvSpPr>
        <p:spPr>
          <a:xfrm>
            <a:off x="0" y="351183"/>
            <a:ext cx="9144000" cy="914746"/>
          </a:xfrm>
        </p:spPr>
        <p:txBody>
          <a:bodyPr lIns="228600" rIns="228600">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0" y="1371600"/>
            <a:ext cx="9144000" cy="4572000"/>
          </a:xfrm>
        </p:spPr>
        <p:txBody>
          <a:bodyPr lIns="228600" rIns="228600">
            <a:normAutofit/>
          </a:bodyPr>
          <a:lstStyle>
            <a:lvl1pPr marL="0" indent="0">
              <a:buFont typeface="Wingdings" charset="2"/>
              <a:buNone/>
              <a:defRPr sz="2000">
                <a:solidFill>
                  <a:schemeClr val="accent1">
                    <a:lumMod val="50000"/>
                  </a:schemeClr>
                </a:solidFill>
              </a:defRPr>
            </a:lvl1pPr>
            <a:lvl2pPr marL="685800" indent="-228600">
              <a:buClr>
                <a:schemeClr val="accent3"/>
              </a:buClr>
              <a:buFont typeface="Wingdings" charset="2"/>
              <a:buChar char="§"/>
              <a:defRPr sz="2000">
                <a:solidFill>
                  <a:schemeClr val="accent1">
                    <a:lumMod val="50000"/>
                  </a:schemeClr>
                </a:solidFill>
              </a:defRPr>
            </a:lvl2pPr>
            <a:lvl3pPr marL="1143000" indent="-228600">
              <a:buClr>
                <a:schemeClr val="accent3"/>
              </a:buClr>
              <a:buFont typeface=".AppleSystemUIFont" charset="-120"/>
              <a:buChar char="-"/>
              <a:defRPr sz="2000">
                <a:solidFill>
                  <a:schemeClr val="accent1">
                    <a:lumMod val="50000"/>
                  </a:schemeClr>
                </a:solidFill>
              </a:defRPr>
            </a:lvl3pPr>
            <a:lvl4pPr marL="1600200" indent="-228600">
              <a:buClr>
                <a:schemeClr val="accent3"/>
              </a:buClr>
              <a:buFont typeface="Wingdings" charset="2"/>
              <a:buChar char="§"/>
              <a:defRPr sz="2000">
                <a:solidFill>
                  <a:schemeClr val="accent1"/>
                </a:solidFill>
              </a:defRPr>
            </a:lvl4pPr>
            <a:lvl5pPr marL="2057400" indent="-228600">
              <a:buClr>
                <a:schemeClr val="accent3"/>
              </a:buClr>
              <a:buFont typeface=".AppleSystemUIFont" charset="-120"/>
              <a:buChar char="—"/>
              <a:defRPr sz="200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3"/>
          </p:nvPr>
        </p:nvSpPr>
        <p:spPr>
          <a:xfrm>
            <a:off x="0" y="1"/>
            <a:ext cx="9144000" cy="350044"/>
          </a:xfrm>
          <a:prstGeom prst="rect">
            <a:avLst/>
          </a:prstGeom>
        </p:spPr>
        <p:txBody>
          <a:bodyPr vert="horz" lIns="91440" tIns="45720" rIns="91440" bIns="45720" rtlCol="0" anchor="ctr"/>
          <a:lstStyle>
            <a:lvl1pPr algn="r">
              <a:defRPr sz="1200">
                <a:solidFill>
                  <a:schemeClr val="bg1"/>
                </a:solidFill>
              </a:defRPr>
            </a:lvl1pPr>
          </a:lstStyle>
          <a:p>
            <a:r>
              <a:rPr lang="en-US"/>
              <a:t>Title | Date</a:t>
            </a:r>
          </a:p>
        </p:txBody>
      </p:sp>
      <p:sp>
        <p:nvSpPr>
          <p:cNvPr id="24" name="Rectangle 2">
            <a:extLst>
              <a:ext uri="{FF2B5EF4-FFF2-40B4-BE49-F238E27FC236}">
                <a16:creationId xmlns:a16="http://schemas.microsoft.com/office/drawing/2014/main" id="{2CDE5A29-9FBB-E14E-B4EA-F88DC3D66F90}"/>
              </a:ext>
            </a:extLst>
          </p:cNvPr>
          <p:cNvSpPr>
            <a:spLocks noChangeArrowheads="1"/>
          </p:cNvSpPr>
          <p:nvPr userDrawn="1"/>
        </p:nvSpPr>
        <p:spPr bwMode="auto">
          <a:xfrm>
            <a:off x="0" y="6188826"/>
            <a:ext cx="9144000" cy="669174"/>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pic>
        <p:nvPicPr>
          <p:cNvPr id="25" name="Picture 24">
            <a:extLst>
              <a:ext uri="{FF2B5EF4-FFF2-40B4-BE49-F238E27FC236}">
                <a16:creationId xmlns:a16="http://schemas.microsoft.com/office/drawing/2014/main" id="{268739BF-0D9D-5C48-9B6B-F8A756B799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9798"/>
            <a:ext cx="1760220" cy="586740"/>
          </a:xfrm>
          <a:prstGeom prst="rect">
            <a:avLst/>
          </a:prstGeom>
        </p:spPr>
      </p:pic>
      <p:sp>
        <p:nvSpPr>
          <p:cNvPr id="26" name="Slide Number Placeholder 7">
            <a:extLst>
              <a:ext uri="{FF2B5EF4-FFF2-40B4-BE49-F238E27FC236}">
                <a16:creationId xmlns:a16="http://schemas.microsoft.com/office/drawing/2014/main" id="{336036A5-81F3-0F44-A69A-15511C9AF602}"/>
              </a:ext>
            </a:extLst>
          </p:cNvPr>
          <p:cNvSpPr txBox="1">
            <a:spLocks/>
          </p:cNvSpPr>
          <p:nvPr userDrawn="1"/>
        </p:nvSpPr>
        <p:spPr>
          <a:xfrm>
            <a:off x="3543300" y="6397711"/>
            <a:ext cx="2057400"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charset="-128"/>
                <a:cs typeface="+mn-cs"/>
              </a:defRPr>
            </a:lvl5pPr>
            <a:lvl6pPr marL="2286000" algn="l" defTabSz="914400" rtl="0" eaLnBrk="1" latinLnBrk="0" hangingPunct="1">
              <a:defRPr sz="2400" kern="1200">
                <a:solidFill>
                  <a:schemeClr val="tx1"/>
                </a:solidFill>
                <a:latin typeface="Arial" charset="0"/>
                <a:ea typeface="MS PGothic" charset="-128"/>
                <a:cs typeface="+mn-cs"/>
              </a:defRPr>
            </a:lvl6pPr>
            <a:lvl7pPr marL="2743200" algn="l" defTabSz="914400" rtl="0" eaLnBrk="1" latinLnBrk="0" hangingPunct="1">
              <a:defRPr sz="2400" kern="1200">
                <a:solidFill>
                  <a:schemeClr val="tx1"/>
                </a:solidFill>
                <a:latin typeface="Arial" charset="0"/>
                <a:ea typeface="MS PGothic" charset="-128"/>
                <a:cs typeface="+mn-cs"/>
              </a:defRPr>
            </a:lvl7pPr>
            <a:lvl8pPr marL="3200400" algn="l" defTabSz="914400" rtl="0" eaLnBrk="1" latinLnBrk="0" hangingPunct="1">
              <a:defRPr sz="2400" kern="1200">
                <a:solidFill>
                  <a:schemeClr val="tx1"/>
                </a:solidFill>
                <a:latin typeface="Arial" charset="0"/>
                <a:ea typeface="MS PGothic" charset="-128"/>
                <a:cs typeface="+mn-cs"/>
              </a:defRPr>
            </a:lvl8pPr>
            <a:lvl9pPr marL="3657600" algn="l" defTabSz="914400" rtl="0" eaLnBrk="1" latinLnBrk="0" hangingPunct="1">
              <a:defRPr sz="2400" kern="1200">
                <a:solidFill>
                  <a:schemeClr val="tx1"/>
                </a:solidFill>
                <a:latin typeface="Arial" charset="0"/>
                <a:ea typeface="MS PGothic" charset="-128"/>
                <a:cs typeface="+mn-cs"/>
              </a:defRPr>
            </a:lvl9pPr>
          </a:lstStyle>
          <a:p>
            <a:pPr algn="ctr"/>
            <a:r>
              <a:rPr lang="en-US" sz="1200">
                <a:solidFill>
                  <a:schemeClr val="bg1"/>
                </a:solidFill>
              </a:rPr>
              <a:t>— </a:t>
            </a:r>
            <a:fld id="{6AD66089-8ECB-CC44-BEF9-C849E5FB6C53}" type="slidenum">
              <a:rPr lang="en-US" sz="1200" smtClean="0">
                <a:solidFill>
                  <a:schemeClr val="bg1"/>
                </a:solidFill>
              </a:rPr>
              <a:t>‹#›</a:t>
            </a:fld>
            <a:r>
              <a:rPr lang="en-US" sz="1200">
                <a:solidFill>
                  <a:schemeClr val="bg1"/>
                </a:solidFill>
              </a:rPr>
              <a:t> —</a:t>
            </a:r>
          </a:p>
        </p:txBody>
      </p:sp>
      <p:sp>
        <p:nvSpPr>
          <p:cNvPr id="27" name="Rectangle 26">
            <a:extLst>
              <a:ext uri="{FF2B5EF4-FFF2-40B4-BE49-F238E27FC236}">
                <a16:creationId xmlns:a16="http://schemas.microsoft.com/office/drawing/2014/main" id="{230F89A9-975C-FD48-AA96-4676887A9357}"/>
              </a:ext>
            </a:extLst>
          </p:cNvPr>
          <p:cNvSpPr/>
          <p:nvPr userDrawn="1"/>
        </p:nvSpPr>
        <p:spPr>
          <a:xfrm>
            <a:off x="7963097" y="6369280"/>
            <a:ext cx="1018227" cy="276999"/>
          </a:xfrm>
          <a:prstGeom prst="rect">
            <a:avLst/>
          </a:prstGeom>
        </p:spPr>
        <p:txBody>
          <a:bodyPr wrap="none">
            <a:spAutoFit/>
          </a:bodyPr>
          <a:lstStyle/>
          <a:p>
            <a:pPr algn="r"/>
            <a:r>
              <a:rPr lang="en-US" sz="1200" b="0" i="0">
                <a:solidFill>
                  <a:schemeClr val="bg1"/>
                </a:solidFill>
                <a:effectLst/>
                <a:latin typeface="Trade Gothic" pitchFamily="2" charset="0"/>
              </a:rPr>
              <a:t>SFHSS.ORG</a:t>
            </a:r>
          </a:p>
        </p:txBody>
      </p:sp>
    </p:spTree>
    <p:extLst>
      <p:ext uri="{BB962C8B-B14F-4D97-AF65-F5344CB8AC3E}">
        <p14:creationId xmlns:p14="http://schemas.microsoft.com/office/powerpoint/2010/main" val="4239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Boxes">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E37F431C-182E-F64A-B871-D0F194E22B0F}"/>
              </a:ext>
            </a:extLst>
          </p:cNvPr>
          <p:cNvSpPr>
            <a:spLocks noChangeArrowheads="1"/>
          </p:cNvSpPr>
          <p:nvPr userDrawn="1"/>
        </p:nvSpPr>
        <p:spPr bwMode="auto">
          <a:xfrm>
            <a:off x="0" y="-1625"/>
            <a:ext cx="9144000" cy="342900"/>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sp>
        <p:nvSpPr>
          <p:cNvPr id="2" name="Title 1"/>
          <p:cNvSpPr>
            <a:spLocks noGrp="1"/>
          </p:cNvSpPr>
          <p:nvPr>
            <p:ph type="title"/>
          </p:nvPr>
        </p:nvSpPr>
        <p:spPr>
          <a:xfrm>
            <a:off x="0" y="351183"/>
            <a:ext cx="9144000" cy="914746"/>
          </a:xfrm>
        </p:spPr>
        <p:txBody>
          <a:bodyPr lIns="228600" rIns="228600">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1" y="1371600"/>
            <a:ext cx="4462272" cy="4572000"/>
          </a:xfrm>
        </p:spPr>
        <p:txBody>
          <a:bodyPr lIns="228600" rIns="228600">
            <a:normAutofit/>
          </a:bodyPr>
          <a:lstStyle>
            <a:lvl1pPr marL="0" indent="0">
              <a:buFont typeface="Wingdings" charset="2"/>
              <a:buNone/>
              <a:defRPr sz="2000">
                <a:solidFill>
                  <a:schemeClr val="accent1">
                    <a:lumMod val="50000"/>
                  </a:schemeClr>
                </a:solidFill>
              </a:defRPr>
            </a:lvl1pPr>
            <a:lvl2pPr marL="685800" indent="-228600">
              <a:buClr>
                <a:schemeClr val="accent3"/>
              </a:buClr>
              <a:buFont typeface="Wingdings" charset="2"/>
              <a:buChar char="§"/>
              <a:defRPr sz="2000">
                <a:solidFill>
                  <a:schemeClr val="accent1">
                    <a:lumMod val="50000"/>
                  </a:schemeClr>
                </a:solidFill>
              </a:defRPr>
            </a:lvl2pPr>
            <a:lvl3pPr marL="1143000" indent="-228600">
              <a:buClr>
                <a:schemeClr val="accent3"/>
              </a:buClr>
              <a:buFont typeface=".AppleSystemUIFont" charset="-120"/>
              <a:buChar char="-"/>
              <a:defRPr sz="2000">
                <a:solidFill>
                  <a:schemeClr val="accent1">
                    <a:lumMod val="50000"/>
                  </a:schemeClr>
                </a:solidFill>
              </a:defRPr>
            </a:lvl3pPr>
            <a:lvl4pPr marL="1600200" indent="-228600">
              <a:buClr>
                <a:schemeClr val="accent3"/>
              </a:buClr>
              <a:buFont typeface="Wingdings" charset="2"/>
              <a:buChar char="§"/>
              <a:defRPr sz="2000">
                <a:solidFill>
                  <a:schemeClr val="accent1"/>
                </a:solidFill>
              </a:defRPr>
            </a:lvl4pPr>
            <a:lvl5pPr marL="2057400" indent="-228600">
              <a:buClr>
                <a:schemeClr val="accent3"/>
              </a:buClr>
              <a:buFont typeface=".AppleSystemUIFont" charset="-120"/>
              <a:buChar char="—"/>
              <a:defRPr sz="200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13"/>
          </p:nvPr>
        </p:nvSpPr>
        <p:spPr>
          <a:xfrm>
            <a:off x="4681728" y="1371600"/>
            <a:ext cx="4462272"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p:cNvSpPr>
            <a:spLocks noGrp="1"/>
          </p:cNvSpPr>
          <p:nvPr>
            <p:ph type="ftr" sz="quarter" idx="3"/>
          </p:nvPr>
        </p:nvSpPr>
        <p:spPr>
          <a:xfrm>
            <a:off x="0" y="1"/>
            <a:ext cx="9144000" cy="350044"/>
          </a:xfrm>
          <a:prstGeom prst="rect">
            <a:avLst/>
          </a:prstGeom>
        </p:spPr>
        <p:txBody>
          <a:bodyPr vert="horz" lIns="91440" tIns="45720" rIns="91440" bIns="45720" rtlCol="0" anchor="ctr"/>
          <a:lstStyle>
            <a:lvl1pPr algn="r">
              <a:defRPr sz="1200">
                <a:solidFill>
                  <a:schemeClr val="bg1"/>
                </a:solidFill>
              </a:defRPr>
            </a:lvl1pPr>
          </a:lstStyle>
          <a:p>
            <a:r>
              <a:rPr lang="en-US"/>
              <a:t>Title | Date</a:t>
            </a:r>
          </a:p>
        </p:txBody>
      </p:sp>
      <p:sp>
        <p:nvSpPr>
          <p:cNvPr id="17" name="Rectangle 2">
            <a:extLst>
              <a:ext uri="{FF2B5EF4-FFF2-40B4-BE49-F238E27FC236}">
                <a16:creationId xmlns:a16="http://schemas.microsoft.com/office/drawing/2014/main" id="{ECE9B2C8-8E9D-2546-B828-FD0421C8926E}"/>
              </a:ext>
            </a:extLst>
          </p:cNvPr>
          <p:cNvSpPr>
            <a:spLocks noChangeArrowheads="1"/>
          </p:cNvSpPr>
          <p:nvPr userDrawn="1"/>
        </p:nvSpPr>
        <p:spPr bwMode="auto">
          <a:xfrm>
            <a:off x="0" y="6188826"/>
            <a:ext cx="9144000" cy="669174"/>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pic>
        <p:nvPicPr>
          <p:cNvPr id="18" name="Picture 17">
            <a:extLst>
              <a:ext uri="{FF2B5EF4-FFF2-40B4-BE49-F238E27FC236}">
                <a16:creationId xmlns:a16="http://schemas.microsoft.com/office/drawing/2014/main" id="{F4E171E8-BC4E-5548-AEF7-650AFD0AF6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9798"/>
            <a:ext cx="1760220" cy="586740"/>
          </a:xfrm>
          <a:prstGeom prst="rect">
            <a:avLst/>
          </a:prstGeom>
        </p:spPr>
      </p:pic>
      <p:sp>
        <p:nvSpPr>
          <p:cNvPr id="19" name="Slide Number Placeholder 7">
            <a:extLst>
              <a:ext uri="{FF2B5EF4-FFF2-40B4-BE49-F238E27FC236}">
                <a16:creationId xmlns:a16="http://schemas.microsoft.com/office/drawing/2014/main" id="{CDD52992-7523-7E45-9C31-AC6207B93A01}"/>
              </a:ext>
            </a:extLst>
          </p:cNvPr>
          <p:cNvSpPr txBox="1">
            <a:spLocks/>
          </p:cNvSpPr>
          <p:nvPr userDrawn="1"/>
        </p:nvSpPr>
        <p:spPr>
          <a:xfrm>
            <a:off x="3543300" y="6397711"/>
            <a:ext cx="2057400"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charset="-128"/>
                <a:cs typeface="+mn-cs"/>
              </a:defRPr>
            </a:lvl5pPr>
            <a:lvl6pPr marL="2286000" algn="l" defTabSz="914400" rtl="0" eaLnBrk="1" latinLnBrk="0" hangingPunct="1">
              <a:defRPr sz="2400" kern="1200">
                <a:solidFill>
                  <a:schemeClr val="tx1"/>
                </a:solidFill>
                <a:latin typeface="Arial" charset="0"/>
                <a:ea typeface="MS PGothic" charset="-128"/>
                <a:cs typeface="+mn-cs"/>
              </a:defRPr>
            </a:lvl6pPr>
            <a:lvl7pPr marL="2743200" algn="l" defTabSz="914400" rtl="0" eaLnBrk="1" latinLnBrk="0" hangingPunct="1">
              <a:defRPr sz="2400" kern="1200">
                <a:solidFill>
                  <a:schemeClr val="tx1"/>
                </a:solidFill>
                <a:latin typeface="Arial" charset="0"/>
                <a:ea typeface="MS PGothic" charset="-128"/>
                <a:cs typeface="+mn-cs"/>
              </a:defRPr>
            </a:lvl7pPr>
            <a:lvl8pPr marL="3200400" algn="l" defTabSz="914400" rtl="0" eaLnBrk="1" latinLnBrk="0" hangingPunct="1">
              <a:defRPr sz="2400" kern="1200">
                <a:solidFill>
                  <a:schemeClr val="tx1"/>
                </a:solidFill>
                <a:latin typeface="Arial" charset="0"/>
                <a:ea typeface="MS PGothic" charset="-128"/>
                <a:cs typeface="+mn-cs"/>
              </a:defRPr>
            </a:lvl8pPr>
            <a:lvl9pPr marL="3657600" algn="l" defTabSz="914400" rtl="0" eaLnBrk="1" latinLnBrk="0" hangingPunct="1">
              <a:defRPr sz="2400" kern="1200">
                <a:solidFill>
                  <a:schemeClr val="tx1"/>
                </a:solidFill>
                <a:latin typeface="Arial" charset="0"/>
                <a:ea typeface="MS PGothic" charset="-128"/>
                <a:cs typeface="+mn-cs"/>
              </a:defRPr>
            </a:lvl9pPr>
          </a:lstStyle>
          <a:p>
            <a:pPr algn="ctr"/>
            <a:r>
              <a:rPr lang="en-US" sz="1200">
                <a:solidFill>
                  <a:schemeClr val="bg1"/>
                </a:solidFill>
              </a:rPr>
              <a:t>— </a:t>
            </a:r>
            <a:fld id="{6AD66089-8ECB-CC44-BEF9-C849E5FB6C53}" type="slidenum">
              <a:rPr lang="en-US" sz="1200" smtClean="0">
                <a:solidFill>
                  <a:schemeClr val="bg1"/>
                </a:solidFill>
              </a:rPr>
              <a:t>‹#›</a:t>
            </a:fld>
            <a:r>
              <a:rPr lang="en-US" sz="1200">
                <a:solidFill>
                  <a:schemeClr val="bg1"/>
                </a:solidFill>
              </a:rPr>
              <a:t> —</a:t>
            </a:r>
          </a:p>
        </p:txBody>
      </p:sp>
      <p:sp>
        <p:nvSpPr>
          <p:cNvPr id="20" name="Rectangle 19">
            <a:extLst>
              <a:ext uri="{FF2B5EF4-FFF2-40B4-BE49-F238E27FC236}">
                <a16:creationId xmlns:a16="http://schemas.microsoft.com/office/drawing/2014/main" id="{811B0AC4-C7AA-F04B-AF43-7B0CA05F5E0D}"/>
              </a:ext>
            </a:extLst>
          </p:cNvPr>
          <p:cNvSpPr/>
          <p:nvPr userDrawn="1"/>
        </p:nvSpPr>
        <p:spPr>
          <a:xfrm>
            <a:off x="7963097" y="6369280"/>
            <a:ext cx="1018227" cy="276999"/>
          </a:xfrm>
          <a:prstGeom prst="rect">
            <a:avLst/>
          </a:prstGeom>
        </p:spPr>
        <p:txBody>
          <a:bodyPr wrap="none">
            <a:spAutoFit/>
          </a:bodyPr>
          <a:lstStyle/>
          <a:p>
            <a:pPr algn="r"/>
            <a:r>
              <a:rPr lang="en-US" sz="1200" b="0" i="0">
                <a:solidFill>
                  <a:schemeClr val="bg1"/>
                </a:solidFill>
                <a:effectLst/>
                <a:latin typeface="Trade Gothic" pitchFamily="2" charset="0"/>
              </a:rPr>
              <a:t>SFHSS.ORG</a:t>
            </a:r>
          </a:p>
        </p:txBody>
      </p:sp>
    </p:spTree>
    <p:extLst>
      <p:ext uri="{BB962C8B-B14F-4D97-AF65-F5344CB8AC3E}">
        <p14:creationId xmlns:p14="http://schemas.microsoft.com/office/powerpoint/2010/main" val="29075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Chart TOP BAR">
    <p:spTree>
      <p:nvGrpSpPr>
        <p:cNvPr id="1" name=""/>
        <p:cNvGrpSpPr/>
        <p:nvPr/>
      </p:nvGrpSpPr>
      <p:grpSpPr>
        <a:xfrm>
          <a:off x="0" y="0"/>
          <a:ext cx="0" cy="0"/>
          <a:chOff x="0" y="0"/>
          <a:chExt cx="0" cy="0"/>
        </a:xfrm>
      </p:grpSpPr>
      <p:sp>
        <p:nvSpPr>
          <p:cNvPr id="17" name="Rectangle 2">
            <a:extLst>
              <a:ext uri="{FF2B5EF4-FFF2-40B4-BE49-F238E27FC236}">
                <a16:creationId xmlns:a16="http://schemas.microsoft.com/office/drawing/2014/main" id="{BD5EACEF-3F3B-4A40-B901-663D23DE08F0}"/>
              </a:ext>
            </a:extLst>
          </p:cNvPr>
          <p:cNvSpPr>
            <a:spLocks noChangeArrowheads="1"/>
          </p:cNvSpPr>
          <p:nvPr userDrawn="1"/>
        </p:nvSpPr>
        <p:spPr bwMode="auto">
          <a:xfrm>
            <a:off x="0" y="-1625"/>
            <a:ext cx="9144000" cy="342900"/>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sp>
        <p:nvSpPr>
          <p:cNvPr id="2" name="Title 1"/>
          <p:cNvSpPr>
            <a:spLocks noGrp="1"/>
          </p:cNvSpPr>
          <p:nvPr>
            <p:ph type="title"/>
          </p:nvPr>
        </p:nvSpPr>
        <p:spPr>
          <a:xfrm>
            <a:off x="0" y="351183"/>
            <a:ext cx="9144000" cy="914746"/>
          </a:xfrm>
        </p:spPr>
        <p:txBody>
          <a:bodyPr lIns="228600" rIns="228600">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1" y="1371600"/>
            <a:ext cx="4462272" cy="4572000"/>
          </a:xfrm>
        </p:spPr>
        <p:txBody>
          <a:bodyPr lIns="228600" rIns="228600">
            <a:normAutofit/>
          </a:bodyPr>
          <a:lstStyle>
            <a:lvl1pPr marL="0" indent="0">
              <a:buFont typeface="Wingdings" charset="2"/>
              <a:buNone/>
              <a:defRPr sz="2000">
                <a:solidFill>
                  <a:schemeClr val="accent1">
                    <a:lumMod val="50000"/>
                  </a:schemeClr>
                </a:solidFill>
              </a:defRPr>
            </a:lvl1pPr>
            <a:lvl2pPr marL="685800" indent="-228600">
              <a:buFont typeface="Wingdings" charset="2"/>
              <a:buChar char="§"/>
              <a:defRPr sz="2000">
                <a:solidFill>
                  <a:schemeClr val="accent1">
                    <a:lumMod val="50000"/>
                  </a:schemeClr>
                </a:solidFill>
              </a:defRPr>
            </a:lvl2pPr>
            <a:lvl3pPr marL="1143000" indent="-228600">
              <a:buFont typeface=".AppleSystemUIFont" charset="-120"/>
              <a:buChar char="-"/>
              <a:defRPr sz="2000">
                <a:solidFill>
                  <a:schemeClr val="accent1">
                    <a:lumMod val="50000"/>
                  </a:schemeClr>
                </a:solidFill>
              </a:defRPr>
            </a:lvl3pPr>
            <a:lvl4pPr marL="1600200" indent="-228600">
              <a:buFont typeface="Wingdings" charset="2"/>
              <a:buChar char="§"/>
              <a:defRPr sz="2000">
                <a:solidFill>
                  <a:schemeClr val="accent1"/>
                </a:solidFill>
              </a:defRPr>
            </a:lvl4pPr>
            <a:lvl5pPr marL="2057400" indent="-228600">
              <a:buFont typeface=".AppleSystemUIFont" charset="-120"/>
              <a:buChar char="-"/>
              <a:defRPr sz="200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8" name="Chart Placeholder 7"/>
          <p:cNvSpPr>
            <a:spLocks noGrp="1"/>
          </p:cNvSpPr>
          <p:nvPr>
            <p:ph type="chart" sz="quarter" idx="13"/>
          </p:nvPr>
        </p:nvSpPr>
        <p:spPr>
          <a:xfrm>
            <a:off x="4686300" y="1371600"/>
            <a:ext cx="4344345" cy="4572000"/>
          </a:xfrm>
        </p:spPr>
        <p:txBody>
          <a:bodyPr/>
          <a:lstStyle/>
          <a:p>
            <a:r>
              <a:rPr lang="en-US"/>
              <a:t>Click icon to add chart</a:t>
            </a:r>
          </a:p>
        </p:txBody>
      </p:sp>
      <p:sp>
        <p:nvSpPr>
          <p:cNvPr id="9" name="Footer Placeholder 5"/>
          <p:cNvSpPr>
            <a:spLocks noGrp="1"/>
          </p:cNvSpPr>
          <p:nvPr>
            <p:ph type="ftr" sz="quarter" idx="3"/>
          </p:nvPr>
        </p:nvSpPr>
        <p:spPr>
          <a:xfrm>
            <a:off x="0" y="1"/>
            <a:ext cx="9144000" cy="350044"/>
          </a:xfrm>
          <a:prstGeom prst="rect">
            <a:avLst/>
          </a:prstGeom>
        </p:spPr>
        <p:txBody>
          <a:bodyPr vert="horz" lIns="91440" tIns="45720" rIns="91440" bIns="45720" rtlCol="0" anchor="ctr"/>
          <a:lstStyle>
            <a:lvl1pPr algn="r">
              <a:defRPr sz="1200">
                <a:solidFill>
                  <a:schemeClr val="bg1"/>
                </a:solidFill>
              </a:defRPr>
            </a:lvl1pPr>
          </a:lstStyle>
          <a:p>
            <a:r>
              <a:rPr lang="en-US"/>
              <a:t>Title | Date</a:t>
            </a:r>
          </a:p>
        </p:txBody>
      </p:sp>
      <p:sp>
        <p:nvSpPr>
          <p:cNvPr id="18" name="Rectangle 2">
            <a:extLst>
              <a:ext uri="{FF2B5EF4-FFF2-40B4-BE49-F238E27FC236}">
                <a16:creationId xmlns:a16="http://schemas.microsoft.com/office/drawing/2014/main" id="{C4DAFC6F-D6A3-254A-B14B-A1AA5F1B5C1E}"/>
              </a:ext>
            </a:extLst>
          </p:cNvPr>
          <p:cNvSpPr>
            <a:spLocks noChangeArrowheads="1"/>
          </p:cNvSpPr>
          <p:nvPr userDrawn="1"/>
        </p:nvSpPr>
        <p:spPr bwMode="auto">
          <a:xfrm>
            <a:off x="0" y="6188826"/>
            <a:ext cx="9144000" cy="669174"/>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pic>
        <p:nvPicPr>
          <p:cNvPr id="19" name="Picture 18">
            <a:extLst>
              <a:ext uri="{FF2B5EF4-FFF2-40B4-BE49-F238E27FC236}">
                <a16:creationId xmlns:a16="http://schemas.microsoft.com/office/drawing/2014/main" id="{6B908F6D-7469-E846-B36B-A699C12568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9798"/>
            <a:ext cx="1760220" cy="586740"/>
          </a:xfrm>
          <a:prstGeom prst="rect">
            <a:avLst/>
          </a:prstGeom>
        </p:spPr>
      </p:pic>
      <p:sp>
        <p:nvSpPr>
          <p:cNvPr id="20" name="Slide Number Placeholder 7">
            <a:extLst>
              <a:ext uri="{FF2B5EF4-FFF2-40B4-BE49-F238E27FC236}">
                <a16:creationId xmlns:a16="http://schemas.microsoft.com/office/drawing/2014/main" id="{2B0061E4-6270-784F-950A-AE829BED22F1}"/>
              </a:ext>
            </a:extLst>
          </p:cNvPr>
          <p:cNvSpPr txBox="1">
            <a:spLocks/>
          </p:cNvSpPr>
          <p:nvPr userDrawn="1"/>
        </p:nvSpPr>
        <p:spPr>
          <a:xfrm>
            <a:off x="3543300" y="6397711"/>
            <a:ext cx="2057400"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charset="-128"/>
                <a:cs typeface="+mn-cs"/>
              </a:defRPr>
            </a:lvl5pPr>
            <a:lvl6pPr marL="2286000" algn="l" defTabSz="914400" rtl="0" eaLnBrk="1" latinLnBrk="0" hangingPunct="1">
              <a:defRPr sz="2400" kern="1200">
                <a:solidFill>
                  <a:schemeClr val="tx1"/>
                </a:solidFill>
                <a:latin typeface="Arial" charset="0"/>
                <a:ea typeface="MS PGothic" charset="-128"/>
                <a:cs typeface="+mn-cs"/>
              </a:defRPr>
            </a:lvl6pPr>
            <a:lvl7pPr marL="2743200" algn="l" defTabSz="914400" rtl="0" eaLnBrk="1" latinLnBrk="0" hangingPunct="1">
              <a:defRPr sz="2400" kern="1200">
                <a:solidFill>
                  <a:schemeClr val="tx1"/>
                </a:solidFill>
                <a:latin typeface="Arial" charset="0"/>
                <a:ea typeface="MS PGothic" charset="-128"/>
                <a:cs typeface="+mn-cs"/>
              </a:defRPr>
            </a:lvl7pPr>
            <a:lvl8pPr marL="3200400" algn="l" defTabSz="914400" rtl="0" eaLnBrk="1" latinLnBrk="0" hangingPunct="1">
              <a:defRPr sz="2400" kern="1200">
                <a:solidFill>
                  <a:schemeClr val="tx1"/>
                </a:solidFill>
                <a:latin typeface="Arial" charset="0"/>
                <a:ea typeface="MS PGothic" charset="-128"/>
                <a:cs typeface="+mn-cs"/>
              </a:defRPr>
            </a:lvl8pPr>
            <a:lvl9pPr marL="3657600" algn="l" defTabSz="914400" rtl="0" eaLnBrk="1" latinLnBrk="0" hangingPunct="1">
              <a:defRPr sz="2400" kern="1200">
                <a:solidFill>
                  <a:schemeClr val="tx1"/>
                </a:solidFill>
                <a:latin typeface="Arial" charset="0"/>
                <a:ea typeface="MS PGothic" charset="-128"/>
                <a:cs typeface="+mn-cs"/>
              </a:defRPr>
            </a:lvl9pPr>
          </a:lstStyle>
          <a:p>
            <a:pPr algn="ctr"/>
            <a:r>
              <a:rPr lang="en-US" sz="1200">
                <a:solidFill>
                  <a:schemeClr val="bg1"/>
                </a:solidFill>
              </a:rPr>
              <a:t>— </a:t>
            </a:r>
            <a:fld id="{6AD66089-8ECB-CC44-BEF9-C849E5FB6C53}" type="slidenum">
              <a:rPr lang="en-US" sz="1200" smtClean="0">
                <a:solidFill>
                  <a:schemeClr val="bg1"/>
                </a:solidFill>
              </a:rPr>
              <a:t>‹#›</a:t>
            </a:fld>
            <a:r>
              <a:rPr lang="en-US" sz="1200">
                <a:solidFill>
                  <a:schemeClr val="bg1"/>
                </a:solidFill>
              </a:rPr>
              <a:t> —</a:t>
            </a:r>
          </a:p>
        </p:txBody>
      </p:sp>
      <p:sp>
        <p:nvSpPr>
          <p:cNvPr id="21" name="Rectangle 20">
            <a:extLst>
              <a:ext uri="{FF2B5EF4-FFF2-40B4-BE49-F238E27FC236}">
                <a16:creationId xmlns:a16="http://schemas.microsoft.com/office/drawing/2014/main" id="{8E2D2683-6CCC-CB4E-8042-36345C433BDA}"/>
              </a:ext>
            </a:extLst>
          </p:cNvPr>
          <p:cNvSpPr/>
          <p:nvPr userDrawn="1"/>
        </p:nvSpPr>
        <p:spPr>
          <a:xfrm>
            <a:off x="7963097" y="6369280"/>
            <a:ext cx="1018227" cy="276999"/>
          </a:xfrm>
          <a:prstGeom prst="rect">
            <a:avLst/>
          </a:prstGeom>
        </p:spPr>
        <p:txBody>
          <a:bodyPr wrap="none">
            <a:spAutoFit/>
          </a:bodyPr>
          <a:lstStyle/>
          <a:p>
            <a:pPr algn="r"/>
            <a:r>
              <a:rPr lang="en-US" sz="1200" b="0" i="0">
                <a:solidFill>
                  <a:schemeClr val="bg1"/>
                </a:solidFill>
                <a:effectLst/>
                <a:latin typeface="Trade Gothic" pitchFamily="2" charset="0"/>
              </a:rPr>
              <a:t>SFHSS.ORG</a:t>
            </a:r>
          </a:p>
        </p:txBody>
      </p:sp>
    </p:spTree>
    <p:extLst>
      <p:ext uri="{BB962C8B-B14F-4D97-AF65-F5344CB8AC3E}">
        <p14:creationId xmlns:p14="http://schemas.microsoft.com/office/powerpoint/2010/main" val="111849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7" name="Rectangle 2">
            <a:extLst>
              <a:ext uri="{FF2B5EF4-FFF2-40B4-BE49-F238E27FC236}">
                <a16:creationId xmlns:a16="http://schemas.microsoft.com/office/drawing/2014/main" id="{310AE7F6-EB41-7D45-A128-18106E4F42B0}"/>
              </a:ext>
            </a:extLst>
          </p:cNvPr>
          <p:cNvSpPr>
            <a:spLocks noChangeArrowheads="1"/>
          </p:cNvSpPr>
          <p:nvPr userDrawn="1"/>
        </p:nvSpPr>
        <p:spPr bwMode="auto">
          <a:xfrm>
            <a:off x="0" y="-1625"/>
            <a:ext cx="9144000" cy="342900"/>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sp>
        <p:nvSpPr>
          <p:cNvPr id="2" name="Title 1"/>
          <p:cNvSpPr>
            <a:spLocks noGrp="1"/>
          </p:cNvSpPr>
          <p:nvPr>
            <p:ph type="title"/>
          </p:nvPr>
        </p:nvSpPr>
        <p:spPr>
          <a:xfrm>
            <a:off x="0" y="351183"/>
            <a:ext cx="9144000" cy="914746"/>
          </a:xfrm>
        </p:spPr>
        <p:txBody>
          <a:bodyPr lIns="228600" rIns="228600">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1" y="1371600"/>
            <a:ext cx="4462272" cy="4572000"/>
          </a:xfrm>
        </p:spPr>
        <p:txBody>
          <a:bodyPr lIns="228600" rIns="228600">
            <a:normAutofit/>
          </a:bodyPr>
          <a:lstStyle>
            <a:lvl1pPr marL="0" indent="0">
              <a:buFont typeface="Wingdings" charset="2"/>
              <a:buNone/>
              <a:defRPr sz="2000">
                <a:solidFill>
                  <a:schemeClr val="accent1">
                    <a:lumMod val="50000"/>
                  </a:schemeClr>
                </a:solidFill>
              </a:defRPr>
            </a:lvl1pPr>
            <a:lvl2pPr marL="685800" indent="-228600">
              <a:buClr>
                <a:schemeClr val="accent3"/>
              </a:buClr>
              <a:buFont typeface="Wingdings" charset="2"/>
              <a:buChar char="§"/>
              <a:defRPr sz="2000">
                <a:solidFill>
                  <a:schemeClr val="accent1">
                    <a:lumMod val="50000"/>
                  </a:schemeClr>
                </a:solidFill>
              </a:defRPr>
            </a:lvl2pPr>
            <a:lvl3pPr marL="1143000" indent="-228600">
              <a:buClr>
                <a:schemeClr val="accent3"/>
              </a:buClr>
              <a:buFont typeface=".AppleSystemUIFont" charset="-120"/>
              <a:buChar char="-"/>
              <a:defRPr sz="2000">
                <a:solidFill>
                  <a:schemeClr val="accent1">
                    <a:lumMod val="50000"/>
                  </a:schemeClr>
                </a:solidFill>
              </a:defRPr>
            </a:lvl3pPr>
            <a:lvl4pPr marL="1600200" indent="-228600">
              <a:buClr>
                <a:schemeClr val="accent3"/>
              </a:buClr>
              <a:buFont typeface="Wingdings" charset="2"/>
              <a:buChar char="§"/>
              <a:defRPr sz="2000">
                <a:solidFill>
                  <a:schemeClr val="accent1"/>
                </a:solidFill>
              </a:defRPr>
            </a:lvl4pPr>
            <a:lvl5pPr marL="2057400" indent="-228600">
              <a:buClr>
                <a:schemeClr val="accent3"/>
              </a:buClr>
              <a:buFont typeface=".AppleSystemUIFont" charset="-120"/>
              <a:buChar char="—"/>
              <a:defRPr sz="200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8" name="Chart Placeholder 7"/>
          <p:cNvSpPr>
            <a:spLocks noGrp="1"/>
          </p:cNvSpPr>
          <p:nvPr>
            <p:ph type="chart" sz="quarter" idx="13"/>
          </p:nvPr>
        </p:nvSpPr>
        <p:spPr>
          <a:xfrm>
            <a:off x="4686300" y="1371600"/>
            <a:ext cx="4344345" cy="4572000"/>
          </a:xfrm>
        </p:spPr>
        <p:txBody>
          <a:bodyPr/>
          <a:lstStyle/>
          <a:p>
            <a:r>
              <a:rPr lang="en-US"/>
              <a:t>Click icon to add chart</a:t>
            </a:r>
          </a:p>
        </p:txBody>
      </p:sp>
      <p:sp>
        <p:nvSpPr>
          <p:cNvPr id="9" name="Footer Placeholder 5"/>
          <p:cNvSpPr>
            <a:spLocks noGrp="1"/>
          </p:cNvSpPr>
          <p:nvPr>
            <p:ph type="ftr" sz="quarter" idx="3"/>
          </p:nvPr>
        </p:nvSpPr>
        <p:spPr>
          <a:xfrm>
            <a:off x="0" y="1"/>
            <a:ext cx="9144000" cy="350044"/>
          </a:xfrm>
          <a:prstGeom prst="rect">
            <a:avLst/>
          </a:prstGeom>
        </p:spPr>
        <p:txBody>
          <a:bodyPr vert="horz" lIns="91440" tIns="45720" rIns="91440" bIns="45720" rtlCol="0" anchor="ctr"/>
          <a:lstStyle>
            <a:lvl1pPr algn="r">
              <a:defRPr sz="1200">
                <a:solidFill>
                  <a:schemeClr val="bg1"/>
                </a:solidFill>
              </a:defRPr>
            </a:lvl1pPr>
          </a:lstStyle>
          <a:p>
            <a:r>
              <a:rPr lang="en-US"/>
              <a:t>Title | Date</a:t>
            </a:r>
          </a:p>
        </p:txBody>
      </p:sp>
      <p:sp>
        <p:nvSpPr>
          <p:cNvPr id="18" name="Rectangle 2">
            <a:extLst>
              <a:ext uri="{FF2B5EF4-FFF2-40B4-BE49-F238E27FC236}">
                <a16:creationId xmlns:a16="http://schemas.microsoft.com/office/drawing/2014/main" id="{15BEE46B-ED08-C543-B536-87E72AB3EC1C}"/>
              </a:ext>
            </a:extLst>
          </p:cNvPr>
          <p:cNvSpPr>
            <a:spLocks noChangeArrowheads="1"/>
          </p:cNvSpPr>
          <p:nvPr userDrawn="1"/>
        </p:nvSpPr>
        <p:spPr bwMode="auto">
          <a:xfrm>
            <a:off x="0" y="6188826"/>
            <a:ext cx="9144000" cy="669174"/>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pic>
        <p:nvPicPr>
          <p:cNvPr id="19" name="Picture 18">
            <a:extLst>
              <a:ext uri="{FF2B5EF4-FFF2-40B4-BE49-F238E27FC236}">
                <a16:creationId xmlns:a16="http://schemas.microsoft.com/office/drawing/2014/main" id="{4653F47B-EADC-9A47-A31B-1563057131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9798"/>
            <a:ext cx="1760220" cy="586740"/>
          </a:xfrm>
          <a:prstGeom prst="rect">
            <a:avLst/>
          </a:prstGeom>
        </p:spPr>
      </p:pic>
      <p:sp>
        <p:nvSpPr>
          <p:cNvPr id="20" name="Slide Number Placeholder 7">
            <a:extLst>
              <a:ext uri="{FF2B5EF4-FFF2-40B4-BE49-F238E27FC236}">
                <a16:creationId xmlns:a16="http://schemas.microsoft.com/office/drawing/2014/main" id="{31FAFB5F-54B8-9943-8DCC-DCD844A19AF2}"/>
              </a:ext>
            </a:extLst>
          </p:cNvPr>
          <p:cNvSpPr txBox="1">
            <a:spLocks/>
          </p:cNvSpPr>
          <p:nvPr userDrawn="1"/>
        </p:nvSpPr>
        <p:spPr>
          <a:xfrm>
            <a:off x="3543300" y="6397711"/>
            <a:ext cx="2057400"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charset="-128"/>
                <a:cs typeface="+mn-cs"/>
              </a:defRPr>
            </a:lvl5pPr>
            <a:lvl6pPr marL="2286000" algn="l" defTabSz="914400" rtl="0" eaLnBrk="1" latinLnBrk="0" hangingPunct="1">
              <a:defRPr sz="2400" kern="1200">
                <a:solidFill>
                  <a:schemeClr val="tx1"/>
                </a:solidFill>
                <a:latin typeface="Arial" charset="0"/>
                <a:ea typeface="MS PGothic" charset="-128"/>
                <a:cs typeface="+mn-cs"/>
              </a:defRPr>
            </a:lvl6pPr>
            <a:lvl7pPr marL="2743200" algn="l" defTabSz="914400" rtl="0" eaLnBrk="1" latinLnBrk="0" hangingPunct="1">
              <a:defRPr sz="2400" kern="1200">
                <a:solidFill>
                  <a:schemeClr val="tx1"/>
                </a:solidFill>
                <a:latin typeface="Arial" charset="0"/>
                <a:ea typeface="MS PGothic" charset="-128"/>
                <a:cs typeface="+mn-cs"/>
              </a:defRPr>
            </a:lvl7pPr>
            <a:lvl8pPr marL="3200400" algn="l" defTabSz="914400" rtl="0" eaLnBrk="1" latinLnBrk="0" hangingPunct="1">
              <a:defRPr sz="2400" kern="1200">
                <a:solidFill>
                  <a:schemeClr val="tx1"/>
                </a:solidFill>
                <a:latin typeface="Arial" charset="0"/>
                <a:ea typeface="MS PGothic" charset="-128"/>
                <a:cs typeface="+mn-cs"/>
              </a:defRPr>
            </a:lvl8pPr>
            <a:lvl9pPr marL="3657600" algn="l" defTabSz="914400" rtl="0" eaLnBrk="1" latinLnBrk="0" hangingPunct="1">
              <a:defRPr sz="2400" kern="1200">
                <a:solidFill>
                  <a:schemeClr val="tx1"/>
                </a:solidFill>
                <a:latin typeface="Arial" charset="0"/>
                <a:ea typeface="MS PGothic" charset="-128"/>
                <a:cs typeface="+mn-cs"/>
              </a:defRPr>
            </a:lvl9pPr>
          </a:lstStyle>
          <a:p>
            <a:pPr algn="ctr"/>
            <a:r>
              <a:rPr lang="en-US" sz="1200">
                <a:solidFill>
                  <a:schemeClr val="bg1"/>
                </a:solidFill>
              </a:rPr>
              <a:t>— </a:t>
            </a:r>
            <a:fld id="{6AD66089-8ECB-CC44-BEF9-C849E5FB6C53}" type="slidenum">
              <a:rPr lang="en-US" sz="1200" smtClean="0">
                <a:solidFill>
                  <a:schemeClr val="bg1"/>
                </a:solidFill>
              </a:rPr>
              <a:t>‹#›</a:t>
            </a:fld>
            <a:r>
              <a:rPr lang="en-US" sz="1200">
                <a:solidFill>
                  <a:schemeClr val="bg1"/>
                </a:solidFill>
              </a:rPr>
              <a:t> —</a:t>
            </a:r>
          </a:p>
        </p:txBody>
      </p:sp>
      <p:sp>
        <p:nvSpPr>
          <p:cNvPr id="21" name="Rectangle 20">
            <a:extLst>
              <a:ext uri="{FF2B5EF4-FFF2-40B4-BE49-F238E27FC236}">
                <a16:creationId xmlns:a16="http://schemas.microsoft.com/office/drawing/2014/main" id="{9BA4E85F-C949-8548-8C01-524567C17EBD}"/>
              </a:ext>
            </a:extLst>
          </p:cNvPr>
          <p:cNvSpPr/>
          <p:nvPr userDrawn="1"/>
        </p:nvSpPr>
        <p:spPr>
          <a:xfrm>
            <a:off x="7963097" y="6369280"/>
            <a:ext cx="1018227" cy="276999"/>
          </a:xfrm>
          <a:prstGeom prst="rect">
            <a:avLst/>
          </a:prstGeom>
        </p:spPr>
        <p:txBody>
          <a:bodyPr wrap="none">
            <a:spAutoFit/>
          </a:bodyPr>
          <a:lstStyle/>
          <a:p>
            <a:pPr algn="r"/>
            <a:r>
              <a:rPr lang="en-US" sz="1200" b="0" i="0">
                <a:solidFill>
                  <a:schemeClr val="bg1"/>
                </a:solidFill>
                <a:effectLst/>
                <a:latin typeface="Trade Gothic" pitchFamily="2" charset="0"/>
              </a:rPr>
              <a:t>SFHSS.ORG</a:t>
            </a:r>
          </a:p>
        </p:txBody>
      </p:sp>
    </p:spTree>
    <p:extLst>
      <p:ext uri="{BB962C8B-B14F-4D97-AF65-F5344CB8AC3E}">
        <p14:creationId xmlns:p14="http://schemas.microsoft.com/office/powerpoint/2010/main" val="212793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Image | TOP BAR">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B5EBF73C-2F28-F540-ADC2-936057B55A72}"/>
              </a:ext>
            </a:extLst>
          </p:cNvPr>
          <p:cNvSpPr>
            <a:spLocks noChangeArrowheads="1"/>
          </p:cNvSpPr>
          <p:nvPr userDrawn="1"/>
        </p:nvSpPr>
        <p:spPr bwMode="auto">
          <a:xfrm>
            <a:off x="0" y="-1625"/>
            <a:ext cx="9144000" cy="342900"/>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sp>
        <p:nvSpPr>
          <p:cNvPr id="2" name="Title 1"/>
          <p:cNvSpPr>
            <a:spLocks noGrp="1"/>
          </p:cNvSpPr>
          <p:nvPr>
            <p:ph type="title"/>
          </p:nvPr>
        </p:nvSpPr>
        <p:spPr>
          <a:xfrm>
            <a:off x="0" y="351183"/>
            <a:ext cx="9144000" cy="914746"/>
          </a:xfrm>
        </p:spPr>
        <p:txBody>
          <a:bodyPr lIns="228600" rIns="228600">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1" y="1371600"/>
            <a:ext cx="4462272" cy="4572000"/>
          </a:xfrm>
        </p:spPr>
        <p:txBody>
          <a:bodyPr lIns="228600" rIns="228600">
            <a:normAutofit/>
          </a:bodyPr>
          <a:lstStyle>
            <a:lvl1pPr marL="0" indent="0">
              <a:buFont typeface="Wingdings" charset="2"/>
              <a:buNone/>
              <a:defRPr sz="2000">
                <a:solidFill>
                  <a:schemeClr val="accent1">
                    <a:lumMod val="50000"/>
                  </a:schemeClr>
                </a:solidFill>
              </a:defRPr>
            </a:lvl1pPr>
            <a:lvl2pPr marL="685800" indent="-228600">
              <a:buFont typeface="Wingdings" charset="2"/>
              <a:buChar char="§"/>
              <a:defRPr sz="2000">
                <a:solidFill>
                  <a:schemeClr val="accent1">
                    <a:lumMod val="50000"/>
                  </a:schemeClr>
                </a:solidFill>
              </a:defRPr>
            </a:lvl2pPr>
            <a:lvl3pPr marL="1143000" indent="-228600">
              <a:buFont typeface=".AppleSystemUIFont" charset="-120"/>
              <a:buChar char="-"/>
              <a:defRPr sz="2000">
                <a:solidFill>
                  <a:schemeClr val="accent1">
                    <a:lumMod val="50000"/>
                  </a:schemeClr>
                </a:solidFill>
              </a:defRPr>
            </a:lvl3pPr>
            <a:lvl4pPr marL="1600200" indent="-228600">
              <a:buFont typeface="Wingdings" charset="2"/>
              <a:buChar char="§"/>
              <a:defRPr sz="2000">
                <a:solidFill>
                  <a:schemeClr val="accent1"/>
                </a:solidFill>
              </a:defRPr>
            </a:lvl4pPr>
            <a:lvl5pPr marL="2057400" indent="-228600">
              <a:buFont typeface=".AppleSystemUIFont" charset="-120"/>
              <a:buChar char="-"/>
              <a:defRPr sz="200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5" name="Picture Placeholder 4"/>
          <p:cNvSpPr>
            <a:spLocks noGrp="1"/>
          </p:cNvSpPr>
          <p:nvPr>
            <p:ph type="pic" sz="quarter" idx="11"/>
          </p:nvPr>
        </p:nvSpPr>
        <p:spPr>
          <a:xfrm>
            <a:off x="4684642" y="1371600"/>
            <a:ext cx="4346003" cy="4572000"/>
          </a:xfrm>
        </p:spPr>
        <p:txBody>
          <a:bodyPr>
            <a:normAutofit/>
          </a:bodyPr>
          <a:lstStyle>
            <a:lvl1pPr>
              <a:defRPr lang="en-US" sz="2000" b="0" i="0" kern="1200" dirty="0">
                <a:solidFill>
                  <a:schemeClr val="accent1">
                    <a:lumMod val="50000"/>
                  </a:schemeClr>
                </a:solidFill>
                <a:latin typeface="Arial" charset="0"/>
                <a:ea typeface="+mn-ea"/>
                <a:cs typeface="+mn-cs"/>
              </a:defRPr>
            </a:lvl1pPr>
          </a:lstStyle>
          <a:p>
            <a:pPr marL="0" lvl="0" indent="0" algn="l" defTabSz="914400" rtl="0" eaLnBrk="1" latinLnBrk="0" hangingPunct="1">
              <a:lnSpc>
                <a:spcPct val="90000"/>
              </a:lnSpc>
              <a:spcBef>
                <a:spcPts val="1000"/>
              </a:spcBef>
              <a:buFont typeface="Wingdings" charset="2"/>
              <a:buNone/>
            </a:pPr>
            <a:r>
              <a:rPr lang="en-US"/>
              <a:t>Drag picture to placeholder or click icon to add</a:t>
            </a:r>
          </a:p>
        </p:txBody>
      </p:sp>
      <p:sp>
        <p:nvSpPr>
          <p:cNvPr id="8" name="Footer Placeholder 5"/>
          <p:cNvSpPr>
            <a:spLocks noGrp="1"/>
          </p:cNvSpPr>
          <p:nvPr>
            <p:ph type="ftr" sz="quarter" idx="3"/>
          </p:nvPr>
        </p:nvSpPr>
        <p:spPr>
          <a:xfrm>
            <a:off x="0" y="1"/>
            <a:ext cx="9144000" cy="350044"/>
          </a:xfrm>
          <a:prstGeom prst="rect">
            <a:avLst/>
          </a:prstGeom>
        </p:spPr>
        <p:txBody>
          <a:bodyPr vert="horz" lIns="91440" tIns="45720" rIns="91440" bIns="45720" rtlCol="0" anchor="ctr"/>
          <a:lstStyle>
            <a:lvl1pPr algn="r">
              <a:defRPr sz="1200">
                <a:solidFill>
                  <a:schemeClr val="bg1"/>
                </a:solidFill>
              </a:defRPr>
            </a:lvl1pPr>
          </a:lstStyle>
          <a:p>
            <a:r>
              <a:rPr lang="en-US"/>
              <a:t>Title | Date</a:t>
            </a:r>
          </a:p>
        </p:txBody>
      </p:sp>
      <p:sp>
        <p:nvSpPr>
          <p:cNvPr id="17" name="Rectangle 2">
            <a:extLst>
              <a:ext uri="{FF2B5EF4-FFF2-40B4-BE49-F238E27FC236}">
                <a16:creationId xmlns:a16="http://schemas.microsoft.com/office/drawing/2014/main" id="{E4F8C3E7-EF1B-314A-B310-1A1B9C2371FA}"/>
              </a:ext>
            </a:extLst>
          </p:cNvPr>
          <p:cNvSpPr>
            <a:spLocks noChangeArrowheads="1"/>
          </p:cNvSpPr>
          <p:nvPr userDrawn="1"/>
        </p:nvSpPr>
        <p:spPr bwMode="auto">
          <a:xfrm>
            <a:off x="0" y="6188826"/>
            <a:ext cx="9144000" cy="669174"/>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pic>
        <p:nvPicPr>
          <p:cNvPr id="18" name="Picture 17">
            <a:extLst>
              <a:ext uri="{FF2B5EF4-FFF2-40B4-BE49-F238E27FC236}">
                <a16:creationId xmlns:a16="http://schemas.microsoft.com/office/drawing/2014/main" id="{A83CF4BC-2164-C64F-97EF-DFDAC14BFB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9798"/>
            <a:ext cx="1760220" cy="586740"/>
          </a:xfrm>
          <a:prstGeom prst="rect">
            <a:avLst/>
          </a:prstGeom>
        </p:spPr>
      </p:pic>
      <p:sp>
        <p:nvSpPr>
          <p:cNvPr id="19" name="Slide Number Placeholder 7">
            <a:extLst>
              <a:ext uri="{FF2B5EF4-FFF2-40B4-BE49-F238E27FC236}">
                <a16:creationId xmlns:a16="http://schemas.microsoft.com/office/drawing/2014/main" id="{C26C5D8C-F811-074D-B73D-59EBCC585E31}"/>
              </a:ext>
            </a:extLst>
          </p:cNvPr>
          <p:cNvSpPr txBox="1">
            <a:spLocks/>
          </p:cNvSpPr>
          <p:nvPr userDrawn="1"/>
        </p:nvSpPr>
        <p:spPr>
          <a:xfrm>
            <a:off x="3543300" y="6397711"/>
            <a:ext cx="2057400"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charset="-128"/>
                <a:cs typeface="+mn-cs"/>
              </a:defRPr>
            </a:lvl5pPr>
            <a:lvl6pPr marL="2286000" algn="l" defTabSz="914400" rtl="0" eaLnBrk="1" latinLnBrk="0" hangingPunct="1">
              <a:defRPr sz="2400" kern="1200">
                <a:solidFill>
                  <a:schemeClr val="tx1"/>
                </a:solidFill>
                <a:latin typeface="Arial" charset="0"/>
                <a:ea typeface="MS PGothic" charset="-128"/>
                <a:cs typeface="+mn-cs"/>
              </a:defRPr>
            </a:lvl6pPr>
            <a:lvl7pPr marL="2743200" algn="l" defTabSz="914400" rtl="0" eaLnBrk="1" latinLnBrk="0" hangingPunct="1">
              <a:defRPr sz="2400" kern="1200">
                <a:solidFill>
                  <a:schemeClr val="tx1"/>
                </a:solidFill>
                <a:latin typeface="Arial" charset="0"/>
                <a:ea typeface="MS PGothic" charset="-128"/>
                <a:cs typeface="+mn-cs"/>
              </a:defRPr>
            </a:lvl7pPr>
            <a:lvl8pPr marL="3200400" algn="l" defTabSz="914400" rtl="0" eaLnBrk="1" latinLnBrk="0" hangingPunct="1">
              <a:defRPr sz="2400" kern="1200">
                <a:solidFill>
                  <a:schemeClr val="tx1"/>
                </a:solidFill>
                <a:latin typeface="Arial" charset="0"/>
                <a:ea typeface="MS PGothic" charset="-128"/>
                <a:cs typeface="+mn-cs"/>
              </a:defRPr>
            </a:lvl8pPr>
            <a:lvl9pPr marL="3657600" algn="l" defTabSz="914400" rtl="0" eaLnBrk="1" latinLnBrk="0" hangingPunct="1">
              <a:defRPr sz="2400" kern="1200">
                <a:solidFill>
                  <a:schemeClr val="tx1"/>
                </a:solidFill>
                <a:latin typeface="Arial" charset="0"/>
                <a:ea typeface="MS PGothic" charset="-128"/>
                <a:cs typeface="+mn-cs"/>
              </a:defRPr>
            </a:lvl9pPr>
          </a:lstStyle>
          <a:p>
            <a:pPr algn="ctr"/>
            <a:r>
              <a:rPr lang="en-US" sz="1200">
                <a:solidFill>
                  <a:schemeClr val="bg1"/>
                </a:solidFill>
              </a:rPr>
              <a:t>— </a:t>
            </a:r>
            <a:fld id="{6AD66089-8ECB-CC44-BEF9-C849E5FB6C53}" type="slidenum">
              <a:rPr lang="en-US" sz="1200" smtClean="0">
                <a:solidFill>
                  <a:schemeClr val="bg1"/>
                </a:solidFill>
              </a:rPr>
              <a:t>‹#›</a:t>
            </a:fld>
            <a:r>
              <a:rPr lang="en-US" sz="1200">
                <a:solidFill>
                  <a:schemeClr val="bg1"/>
                </a:solidFill>
              </a:rPr>
              <a:t> —</a:t>
            </a:r>
          </a:p>
        </p:txBody>
      </p:sp>
      <p:sp>
        <p:nvSpPr>
          <p:cNvPr id="20" name="Rectangle 19">
            <a:extLst>
              <a:ext uri="{FF2B5EF4-FFF2-40B4-BE49-F238E27FC236}">
                <a16:creationId xmlns:a16="http://schemas.microsoft.com/office/drawing/2014/main" id="{B2674935-FDFB-AB44-84AA-12526CFB484B}"/>
              </a:ext>
            </a:extLst>
          </p:cNvPr>
          <p:cNvSpPr/>
          <p:nvPr userDrawn="1"/>
        </p:nvSpPr>
        <p:spPr>
          <a:xfrm>
            <a:off x="7963097" y="6369280"/>
            <a:ext cx="1018227" cy="276999"/>
          </a:xfrm>
          <a:prstGeom prst="rect">
            <a:avLst/>
          </a:prstGeom>
        </p:spPr>
        <p:txBody>
          <a:bodyPr wrap="none">
            <a:spAutoFit/>
          </a:bodyPr>
          <a:lstStyle/>
          <a:p>
            <a:pPr algn="r"/>
            <a:r>
              <a:rPr lang="en-US" sz="1200" b="0" i="0">
                <a:solidFill>
                  <a:schemeClr val="bg1"/>
                </a:solidFill>
                <a:effectLst/>
                <a:latin typeface="Trade Gothic" pitchFamily="2" charset="0"/>
              </a:rPr>
              <a:t>SFHSS.ORG</a:t>
            </a:r>
          </a:p>
        </p:txBody>
      </p:sp>
    </p:spTree>
    <p:extLst>
      <p:ext uri="{BB962C8B-B14F-4D97-AF65-F5344CB8AC3E}">
        <p14:creationId xmlns:p14="http://schemas.microsoft.com/office/powerpoint/2010/main" val="102603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911EF31A-8804-0A4F-B53F-FF4F6FF396A2}"/>
              </a:ext>
            </a:extLst>
          </p:cNvPr>
          <p:cNvSpPr>
            <a:spLocks noChangeArrowheads="1"/>
          </p:cNvSpPr>
          <p:nvPr userDrawn="1"/>
        </p:nvSpPr>
        <p:spPr bwMode="auto">
          <a:xfrm>
            <a:off x="0" y="-1625"/>
            <a:ext cx="9144000" cy="342900"/>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sp>
        <p:nvSpPr>
          <p:cNvPr id="2" name="Title 1"/>
          <p:cNvSpPr>
            <a:spLocks noGrp="1"/>
          </p:cNvSpPr>
          <p:nvPr>
            <p:ph type="title"/>
          </p:nvPr>
        </p:nvSpPr>
        <p:spPr>
          <a:xfrm>
            <a:off x="0" y="351183"/>
            <a:ext cx="9144000" cy="914746"/>
          </a:xfrm>
        </p:spPr>
        <p:txBody>
          <a:bodyPr lIns="228600" rIns="228600">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1" y="1371600"/>
            <a:ext cx="4462272" cy="4572000"/>
          </a:xfrm>
        </p:spPr>
        <p:txBody>
          <a:bodyPr lIns="228600" rIns="228600">
            <a:normAutofit/>
          </a:bodyPr>
          <a:lstStyle>
            <a:lvl1pPr marL="0" indent="0">
              <a:buFont typeface="Wingdings" charset="2"/>
              <a:buNone/>
              <a:defRPr sz="2000">
                <a:solidFill>
                  <a:schemeClr val="accent1">
                    <a:lumMod val="50000"/>
                  </a:schemeClr>
                </a:solidFill>
              </a:defRPr>
            </a:lvl1pPr>
            <a:lvl2pPr marL="685800" indent="-228600">
              <a:buClr>
                <a:schemeClr val="accent3"/>
              </a:buClr>
              <a:buFont typeface="Wingdings" charset="2"/>
              <a:buChar char="§"/>
              <a:defRPr sz="2000">
                <a:solidFill>
                  <a:schemeClr val="accent1">
                    <a:lumMod val="50000"/>
                  </a:schemeClr>
                </a:solidFill>
              </a:defRPr>
            </a:lvl2pPr>
            <a:lvl3pPr marL="1143000" indent="-228600">
              <a:buClr>
                <a:schemeClr val="accent3"/>
              </a:buClr>
              <a:buFont typeface=".AppleSystemUIFont" charset="-120"/>
              <a:buChar char="-"/>
              <a:defRPr sz="2000">
                <a:solidFill>
                  <a:schemeClr val="accent1">
                    <a:lumMod val="50000"/>
                  </a:schemeClr>
                </a:solidFill>
              </a:defRPr>
            </a:lvl3pPr>
            <a:lvl4pPr marL="1600200" indent="-228600">
              <a:buClr>
                <a:schemeClr val="accent3"/>
              </a:buClr>
              <a:buFont typeface="Wingdings" charset="2"/>
              <a:buChar char="§"/>
              <a:defRPr sz="2000">
                <a:solidFill>
                  <a:schemeClr val="accent1"/>
                </a:solidFill>
              </a:defRPr>
            </a:lvl4pPr>
            <a:lvl5pPr marL="2057400" indent="-228600">
              <a:buClr>
                <a:schemeClr val="accent3"/>
              </a:buClr>
              <a:buFont typeface=".AppleSystemUIFont" charset="-120"/>
              <a:buChar char="—"/>
              <a:defRPr sz="200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5" name="Picture Placeholder 4"/>
          <p:cNvSpPr>
            <a:spLocks noGrp="1"/>
          </p:cNvSpPr>
          <p:nvPr>
            <p:ph type="pic" sz="quarter" idx="11"/>
          </p:nvPr>
        </p:nvSpPr>
        <p:spPr>
          <a:xfrm>
            <a:off x="4684642" y="1371600"/>
            <a:ext cx="4346003" cy="4572000"/>
          </a:xfrm>
        </p:spPr>
        <p:txBody>
          <a:bodyPr>
            <a:normAutofit/>
          </a:bodyPr>
          <a:lstStyle>
            <a:lvl1pPr>
              <a:defRPr lang="en-US" sz="2000" b="0" i="0" kern="1200" dirty="0">
                <a:solidFill>
                  <a:schemeClr val="accent1">
                    <a:lumMod val="50000"/>
                  </a:schemeClr>
                </a:solidFill>
                <a:latin typeface="Arial" charset="0"/>
                <a:ea typeface="+mn-ea"/>
                <a:cs typeface="+mn-cs"/>
              </a:defRPr>
            </a:lvl1pPr>
          </a:lstStyle>
          <a:p>
            <a:pPr marL="0" lvl="0" indent="0" algn="l" defTabSz="914400" rtl="0" eaLnBrk="1" latinLnBrk="0" hangingPunct="1">
              <a:lnSpc>
                <a:spcPct val="90000"/>
              </a:lnSpc>
              <a:spcBef>
                <a:spcPts val="1000"/>
              </a:spcBef>
              <a:buFont typeface="Wingdings" charset="2"/>
              <a:buNone/>
            </a:pPr>
            <a:r>
              <a:rPr lang="en-US"/>
              <a:t>Drag picture to placeholder or click icon to add</a:t>
            </a:r>
          </a:p>
        </p:txBody>
      </p:sp>
      <p:sp>
        <p:nvSpPr>
          <p:cNvPr id="8" name="Footer Placeholder 5"/>
          <p:cNvSpPr>
            <a:spLocks noGrp="1"/>
          </p:cNvSpPr>
          <p:nvPr>
            <p:ph type="ftr" sz="quarter" idx="3"/>
          </p:nvPr>
        </p:nvSpPr>
        <p:spPr>
          <a:xfrm>
            <a:off x="0" y="1"/>
            <a:ext cx="9144000" cy="350044"/>
          </a:xfrm>
          <a:prstGeom prst="rect">
            <a:avLst/>
          </a:prstGeom>
        </p:spPr>
        <p:txBody>
          <a:bodyPr vert="horz" lIns="91440" tIns="45720" rIns="91440" bIns="45720" rtlCol="0" anchor="ctr"/>
          <a:lstStyle>
            <a:lvl1pPr algn="r">
              <a:defRPr sz="1200">
                <a:solidFill>
                  <a:schemeClr val="bg1"/>
                </a:solidFill>
              </a:defRPr>
            </a:lvl1pPr>
          </a:lstStyle>
          <a:p>
            <a:r>
              <a:rPr lang="en-US"/>
              <a:t>Title | Date</a:t>
            </a:r>
          </a:p>
        </p:txBody>
      </p:sp>
      <p:sp>
        <p:nvSpPr>
          <p:cNvPr id="17" name="Rectangle 2">
            <a:extLst>
              <a:ext uri="{FF2B5EF4-FFF2-40B4-BE49-F238E27FC236}">
                <a16:creationId xmlns:a16="http://schemas.microsoft.com/office/drawing/2014/main" id="{D8E86D16-74BD-E543-8266-E76262AE87EB}"/>
              </a:ext>
            </a:extLst>
          </p:cNvPr>
          <p:cNvSpPr>
            <a:spLocks noChangeArrowheads="1"/>
          </p:cNvSpPr>
          <p:nvPr userDrawn="1"/>
        </p:nvSpPr>
        <p:spPr bwMode="auto">
          <a:xfrm>
            <a:off x="0" y="6188826"/>
            <a:ext cx="9144000" cy="669174"/>
          </a:xfrm>
          <a:prstGeom prst="rect">
            <a:avLst/>
          </a:prstGeom>
          <a:solidFill>
            <a:srgbClr val="0067A5"/>
          </a:solidFill>
          <a:ln>
            <a:noFill/>
          </a:ln>
        </p:spPr>
        <p:txBody>
          <a:bodyPr wrap="none" anchor="ctr"/>
          <a:lstStyle/>
          <a:p>
            <a:pPr algn="ctr" eaLnBrk="1" hangingPunct="1">
              <a:defRPr/>
            </a:pPr>
            <a:endParaRPr lang="en-US" sz="1800">
              <a:solidFill>
                <a:srgbClr val="1456A3"/>
              </a:solidFill>
              <a:ea typeface="ＭＳ Ｐゴシック" charset="0"/>
              <a:cs typeface="ＭＳ Ｐゴシック" charset="0"/>
            </a:endParaRPr>
          </a:p>
        </p:txBody>
      </p:sp>
      <p:pic>
        <p:nvPicPr>
          <p:cNvPr id="18" name="Picture 17">
            <a:extLst>
              <a:ext uri="{FF2B5EF4-FFF2-40B4-BE49-F238E27FC236}">
                <a16:creationId xmlns:a16="http://schemas.microsoft.com/office/drawing/2014/main" id="{86D6911C-E118-6044-A9FD-6E256E38AD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9798"/>
            <a:ext cx="1760220" cy="586740"/>
          </a:xfrm>
          <a:prstGeom prst="rect">
            <a:avLst/>
          </a:prstGeom>
        </p:spPr>
      </p:pic>
      <p:sp>
        <p:nvSpPr>
          <p:cNvPr id="19" name="Slide Number Placeholder 7">
            <a:extLst>
              <a:ext uri="{FF2B5EF4-FFF2-40B4-BE49-F238E27FC236}">
                <a16:creationId xmlns:a16="http://schemas.microsoft.com/office/drawing/2014/main" id="{5905F8FF-5B89-E14F-B311-B0FEC01831B1}"/>
              </a:ext>
            </a:extLst>
          </p:cNvPr>
          <p:cNvSpPr txBox="1">
            <a:spLocks/>
          </p:cNvSpPr>
          <p:nvPr userDrawn="1"/>
        </p:nvSpPr>
        <p:spPr>
          <a:xfrm>
            <a:off x="3543300" y="6397711"/>
            <a:ext cx="2057400"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charset="-128"/>
                <a:cs typeface="+mn-cs"/>
              </a:defRPr>
            </a:lvl5pPr>
            <a:lvl6pPr marL="2286000" algn="l" defTabSz="914400" rtl="0" eaLnBrk="1" latinLnBrk="0" hangingPunct="1">
              <a:defRPr sz="2400" kern="1200">
                <a:solidFill>
                  <a:schemeClr val="tx1"/>
                </a:solidFill>
                <a:latin typeface="Arial" charset="0"/>
                <a:ea typeface="MS PGothic" charset="-128"/>
                <a:cs typeface="+mn-cs"/>
              </a:defRPr>
            </a:lvl6pPr>
            <a:lvl7pPr marL="2743200" algn="l" defTabSz="914400" rtl="0" eaLnBrk="1" latinLnBrk="0" hangingPunct="1">
              <a:defRPr sz="2400" kern="1200">
                <a:solidFill>
                  <a:schemeClr val="tx1"/>
                </a:solidFill>
                <a:latin typeface="Arial" charset="0"/>
                <a:ea typeface="MS PGothic" charset="-128"/>
                <a:cs typeface="+mn-cs"/>
              </a:defRPr>
            </a:lvl7pPr>
            <a:lvl8pPr marL="3200400" algn="l" defTabSz="914400" rtl="0" eaLnBrk="1" latinLnBrk="0" hangingPunct="1">
              <a:defRPr sz="2400" kern="1200">
                <a:solidFill>
                  <a:schemeClr val="tx1"/>
                </a:solidFill>
                <a:latin typeface="Arial" charset="0"/>
                <a:ea typeface="MS PGothic" charset="-128"/>
                <a:cs typeface="+mn-cs"/>
              </a:defRPr>
            </a:lvl8pPr>
            <a:lvl9pPr marL="3657600" algn="l" defTabSz="914400" rtl="0" eaLnBrk="1" latinLnBrk="0" hangingPunct="1">
              <a:defRPr sz="2400" kern="1200">
                <a:solidFill>
                  <a:schemeClr val="tx1"/>
                </a:solidFill>
                <a:latin typeface="Arial" charset="0"/>
                <a:ea typeface="MS PGothic" charset="-128"/>
                <a:cs typeface="+mn-cs"/>
              </a:defRPr>
            </a:lvl9pPr>
          </a:lstStyle>
          <a:p>
            <a:pPr algn="ctr"/>
            <a:r>
              <a:rPr lang="en-US" sz="1200">
                <a:solidFill>
                  <a:schemeClr val="bg1"/>
                </a:solidFill>
              </a:rPr>
              <a:t>— </a:t>
            </a:r>
            <a:fld id="{6AD66089-8ECB-CC44-BEF9-C849E5FB6C53}" type="slidenum">
              <a:rPr lang="en-US" sz="1200" smtClean="0">
                <a:solidFill>
                  <a:schemeClr val="bg1"/>
                </a:solidFill>
              </a:rPr>
              <a:t>‹#›</a:t>
            </a:fld>
            <a:r>
              <a:rPr lang="en-US" sz="1200">
                <a:solidFill>
                  <a:schemeClr val="bg1"/>
                </a:solidFill>
              </a:rPr>
              <a:t> —</a:t>
            </a:r>
          </a:p>
        </p:txBody>
      </p:sp>
      <p:sp>
        <p:nvSpPr>
          <p:cNvPr id="20" name="Rectangle 19">
            <a:extLst>
              <a:ext uri="{FF2B5EF4-FFF2-40B4-BE49-F238E27FC236}">
                <a16:creationId xmlns:a16="http://schemas.microsoft.com/office/drawing/2014/main" id="{25E43262-C784-904E-B43B-33599AB23589}"/>
              </a:ext>
            </a:extLst>
          </p:cNvPr>
          <p:cNvSpPr/>
          <p:nvPr userDrawn="1"/>
        </p:nvSpPr>
        <p:spPr>
          <a:xfrm>
            <a:off x="7963097" y="6369280"/>
            <a:ext cx="1018227" cy="276999"/>
          </a:xfrm>
          <a:prstGeom prst="rect">
            <a:avLst/>
          </a:prstGeom>
        </p:spPr>
        <p:txBody>
          <a:bodyPr wrap="none">
            <a:spAutoFit/>
          </a:bodyPr>
          <a:lstStyle/>
          <a:p>
            <a:pPr algn="r"/>
            <a:r>
              <a:rPr lang="en-US" sz="1200" b="0" i="0">
                <a:solidFill>
                  <a:schemeClr val="bg1"/>
                </a:solidFill>
                <a:effectLst/>
                <a:latin typeface="Trade Gothic" pitchFamily="2" charset="0"/>
              </a:rPr>
              <a:t>SFHSS.ORG</a:t>
            </a:r>
          </a:p>
        </p:txBody>
      </p:sp>
    </p:spTree>
    <p:extLst>
      <p:ext uri="{BB962C8B-B14F-4D97-AF65-F5344CB8AC3E}">
        <p14:creationId xmlns:p14="http://schemas.microsoft.com/office/powerpoint/2010/main" val="53274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42900"/>
            <a:ext cx="9144000" cy="914400"/>
          </a:xfrm>
          <a:prstGeom prst="rect">
            <a:avLst/>
          </a:prstGeom>
        </p:spPr>
        <p:txBody>
          <a:bodyPr vert="horz" lIns="228600" tIns="45720" rIns="228600" bIns="45720" rtlCol="0" anchor="ctr">
            <a:normAutofit/>
          </a:bodyPr>
          <a:lstStyle/>
          <a:p>
            <a:r>
              <a:rPr lang="en-US"/>
              <a:t>Click to edit Master title style</a:t>
            </a:r>
          </a:p>
        </p:txBody>
      </p:sp>
      <p:sp>
        <p:nvSpPr>
          <p:cNvPr id="3" name="Text Placeholder 2"/>
          <p:cNvSpPr>
            <a:spLocks noGrp="1"/>
          </p:cNvSpPr>
          <p:nvPr>
            <p:ph type="body" idx="1"/>
          </p:nvPr>
        </p:nvSpPr>
        <p:spPr>
          <a:xfrm>
            <a:off x="0" y="1371600"/>
            <a:ext cx="9144000" cy="4572000"/>
          </a:xfrm>
          <a:prstGeom prst="rect">
            <a:avLst/>
          </a:prstGeom>
        </p:spPr>
        <p:txBody>
          <a:bodyPr vert="horz" lIns="228600" tIns="45720" rIns="22860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3"/>
          </p:nvPr>
        </p:nvSpPr>
        <p:spPr>
          <a:xfrm>
            <a:off x="0" y="1"/>
            <a:ext cx="9144000" cy="342900"/>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Title | Date</a:t>
            </a:r>
          </a:p>
        </p:txBody>
      </p:sp>
    </p:spTree>
    <p:extLst>
      <p:ext uri="{BB962C8B-B14F-4D97-AF65-F5344CB8AC3E}">
        <p14:creationId xmlns:p14="http://schemas.microsoft.com/office/powerpoint/2010/main" val="16668224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400" b="0" i="0" kern="1200">
          <a:solidFill>
            <a:schemeClr val="tx1"/>
          </a:solidFill>
          <a:latin typeface="Arial"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accent1">
              <a:lumMod val="50000"/>
            </a:schemeClr>
          </a:solidFill>
          <a:latin typeface="Arial" charset="0"/>
          <a:ea typeface="+mn-ea"/>
          <a:cs typeface="+mn-cs"/>
        </a:defRPr>
      </a:lvl1pPr>
      <a:lvl2pPr marL="6858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2pPr>
      <a:lvl3pPr marL="11430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3pPr>
      <a:lvl4pPr marL="16002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4pPr>
      <a:lvl5pPr marL="20574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myapps.sfgov.org/ccsfportal/signin"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hyperlink" Target="https://avanan.url-protection.com/v1/url?o=https%3A//ramid.ccsf.edu&amp;g=NmU2NjY1NWM3OTgxNzU3NA==&amp;h=ZGVhYzcyNTk3YWU0YTk2NDY4MGY1ZTY0OTM2MWRlOWE0MzJiM2Y1ZjNiZTFhZGI3ZDA1NjMwNTg4ODhjMDU5ZA==&amp;p=YXAzOnNmZHQyOmF2YW5hbjpvOmJmN2Y1YjZlYzE1ZmUzYTA5MjAyOWFhMGUwYTI1MGUzOnYx"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www.pngall.com/goal-png/download/22767"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myapps.sfgov.org/"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sfhss.org/eBenefits"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hyperlink" Target="https://tinyurl.com/da2yente" TargetMode="Externa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myapps.sfgov.org/"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594D83B-3A48-B244-9539-75F7CE111EB6}"/>
              </a:ext>
            </a:extLst>
          </p:cNvPr>
          <p:cNvGrpSpPr/>
          <p:nvPr/>
        </p:nvGrpSpPr>
        <p:grpSpPr>
          <a:xfrm>
            <a:off x="-280690" y="255398"/>
            <a:ext cx="9705379" cy="6057974"/>
            <a:chOff x="0" y="575216"/>
            <a:chExt cx="9144000" cy="5707568"/>
          </a:xfrm>
        </p:grpSpPr>
        <p:pic>
          <p:nvPicPr>
            <p:cNvPr id="8" name="Picture 7" descr="Graphical user interface&#10;&#10;Description automatically generated with medium confidence">
              <a:extLst>
                <a:ext uri="{FF2B5EF4-FFF2-40B4-BE49-F238E27FC236}">
                  <a16:creationId xmlns:a16="http://schemas.microsoft.com/office/drawing/2014/main" id="{3E3AA1DB-EB0B-DE41-8729-A052BD2FEE19}"/>
                </a:ext>
              </a:extLst>
            </p:cNvPr>
            <p:cNvPicPr>
              <a:picLocks noChangeAspect="1"/>
            </p:cNvPicPr>
            <p:nvPr/>
          </p:nvPicPr>
          <p:blipFill>
            <a:blip r:embed="rId3"/>
            <a:stretch>
              <a:fillRect/>
            </a:stretch>
          </p:blipFill>
          <p:spPr>
            <a:xfrm>
              <a:off x="0" y="575216"/>
              <a:ext cx="9144000" cy="5707568"/>
            </a:xfrm>
            <a:prstGeom prst="rect">
              <a:avLst/>
            </a:prstGeom>
          </p:spPr>
        </p:pic>
        <p:sp>
          <p:nvSpPr>
            <p:cNvPr id="10" name="Oval 9">
              <a:extLst>
                <a:ext uri="{FF2B5EF4-FFF2-40B4-BE49-F238E27FC236}">
                  <a16:creationId xmlns:a16="http://schemas.microsoft.com/office/drawing/2014/main" id="{8D52C6A4-8918-B04C-8BA2-246DD997FE2D}"/>
                </a:ext>
              </a:extLst>
            </p:cNvPr>
            <p:cNvSpPr/>
            <p:nvPr/>
          </p:nvSpPr>
          <p:spPr>
            <a:xfrm>
              <a:off x="3052622" y="1914896"/>
              <a:ext cx="3028208" cy="3028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2725387" y="2874685"/>
            <a:ext cx="3693224" cy="914400"/>
          </a:xfrm>
        </p:spPr>
        <p:txBody>
          <a:bodyPr>
            <a:noAutofit/>
          </a:bodyPr>
          <a:lstStyle/>
          <a:p>
            <a:r>
              <a:rPr lang="en-US" sz="3600" b="1" i="1" err="1"/>
              <a:t>eBenefits</a:t>
            </a:r>
            <a:r>
              <a:rPr lang="en-US" sz="3600" b="1"/>
              <a:t> Registration</a:t>
            </a:r>
          </a:p>
        </p:txBody>
      </p:sp>
    </p:spTree>
    <p:extLst>
      <p:ext uri="{BB962C8B-B14F-4D97-AF65-F5344CB8AC3E}">
        <p14:creationId xmlns:p14="http://schemas.microsoft.com/office/powerpoint/2010/main" val="412867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a:t>eBenefits Registration</a:t>
            </a:r>
          </a:p>
        </p:txBody>
      </p:sp>
      <p:sp>
        <p:nvSpPr>
          <p:cNvPr id="2" name="Title 1"/>
          <p:cNvSpPr>
            <a:spLocks noGrp="1"/>
          </p:cNvSpPr>
          <p:nvPr>
            <p:ph type="title"/>
          </p:nvPr>
        </p:nvSpPr>
        <p:spPr>
          <a:xfrm>
            <a:off x="0" y="363435"/>
            <a:ext cx="9144000" cy="914746"/>
          </a:xfrm>
        </p:spPr>
        <p:txBody>
          <a:bodyPr/>
          <a:lstStyle/>
          <a:p>
            <a:r>
              <a:rPr lang="en-US" b="1">
                <a:solidFill>
                  <a:srgbClr val="1A5F93"/>
                </a:solidFill>
              </a:rPr>
              <a:t>Steps 4-6</a:t>
            </a:r>
          </a:p>
        </p:txBody>
      </p:sp>
      <p:pic>
        <p:nvPicPr>
          <p:cNvPr id="5" name="Picture 4">
            <a:extLst>
              <a:ext uri="{FF2B5EF4-FFF2-40B4-BE49-F238E27FC236}">
                <a16:creationId xmlns:a16="http://schemas.microsoft.com/office/drawing/2014/main" id="{FCF859FD-5FA2-412E-B608-10AA746EF197}"/>
              </a:ext>
            </a:extLst>
          </p:cNvPr>
          <p:cNvPicPr>
            <a:picLocks noChangeAspect="1"/>
          </p:cNvPicPr>
          <p:nvPr/>
        </p:nvPicPr>
        <p:blipFill>
          <a:blip r:embed="rId3"/>
          <a:stretch>
            <a:fillRect/>
          </a:stretch>
        </p:blipFill>
        <p:spPr>
          <a:xfrm>
            <a:off x="225636" y="1248798"/>
            <a:ext cx="8312727" cy="4360404"/>
          </a:xfrm>
          <a:prstGeom prst="rect">
            <a:avLst/>
          </a:prstGeom>
        </p:spPr>
      </p:pic>
    </p:spTree>
    <p:extLst>
      <p:ext uri="{BB962C8B-B14F-4D97-AF65-F5344CB8AC3E}">
        <p14:creationId xmlns:p14="http://schemas.microsoft.com/office/powerpoint/2010/main" val="68803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err="1"/>
              <a:t>eBenefits</a:t>
            </a:r>
            <a:r>
              <a:rPr lang="en-US"/>
              <a:t> Registration </a:t>
            </a:r>
          </a:p>
        </p:txBody>
      </p:sp>
      <p:sp>
        <p:nvSpPr>
          <p:cNvPr id="2" name="Title 1"/>
          <p:cNvSpPr>
            <a:spLocks noGrp="1"/>
          </p:cNvSpPr>
          <p:nvPr>
            <p:ph type="title"/>
          </p:nvPr>
        </p:nvSpPr>
        <p:spPr>
          <a:xfrm>
            <a:off x="0" y="363435"/>
            <a:ext cx="9144000" cy="914746"/>
          </a:xfrm>
        </p:spPr>
        <p:txBody>
          <a:bodyPr/>
          <a:lstStyle/>
          <a:p>
            <a:r>
              <a:rPr lang="en-US" b="1">
                <a:solidFill>
                  <a:srgbClr val="1A5F93"/>
                </a:solidFill>
              </a:rPr>
              <a:t>Step 7</a:t>
            </a:r>
          </a:p>
        </p:txBody>
      </p:sp>
      <p:pic>
        <p:nvPicPr>
          <p:cNvPr id="5" name="Picture 4">
            <a:extLst>
              <a:ext uri="{FF2B5EF4-FFF2-40B4-BE49-F238E27FC236}">
                <a16:creationId xmlns:a16="http://schemas.microsoft.com/office/drawing/2014/main" id="{AA241343-E79E-4993-A1C4-42AED95DB75D}"/>
              </a:ext>
            </a:extLst>
          </p:cNvPr>
          <p:cNvPicPr>
            <a:picLocks noChangeAspect="1"/>
          </p:cNvPicPr>
          <p:nvPr/>
        </p:nvPicPr>
        <p:blipFill>
          <a:blip r:embed="rId3"/>
          <a:stretch>
            <a:fillRect/>
          </a:stretch>
        </p:blipFill>
        <p:spPr>
          <a:xfrm>
            <a:off x="237512" y="1590750"/>
            <a:ext cx="8312727" cy="3676499"/>
          </a:xfrm>
          <a:prstGeom prst="rect">
            <a:avLst/>
          </a:prstGeom>
        </p:spPr>
      </p:pic>
    </p:spTree>
    <p:extLst>
      <p:ext uri="{BB962C8B-B14F-4D97-AF65-F5344CB8AC3E}">
        <p14:creationId xmlns:p14="http://schemas.microsoft.com/office/powerpoint/2010/main" val="160254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err="1"/>
              <a:t>eBenefits</a:t>
            </a:r>
            <a:r>
              <a:rPr lang="en-US"/>
              <a:t> Registration </a:t>
            </a:r>
          </a:p>
        </p:txBody>
      </p:sp>
      <p:sp>
        <p:nvSpPr>
          <p:cNvPr id="2" name="Title 1"/>
          <p:cNvSpPr>
            <a:spLocks noGrp="1"/>
          </p:cNvSpPr>
          <p:nvPr>
            <p:ph type="title"/>
          </p:nvPr>
        </p:nvSpPr>
        <p:spPr>
          <a:xfrm>
            <a:off x="0" y="363435"/>
            <a:ext cx="9144000" cy="914746"/>
          </a:xfrm>
        </p:spPr>
        <p:txBody>
          <a:bodyPr/>
          <a:lstStyle/>
          <a:p>
            <a:r>
              <a:rPr lang="en-US" b="1">
                <a:solidFill>
                  <a:srgbClr val="1A5F93"/>
                </a:solidFill>
              </a:rPr>
              <a:t>Step 8</a:t>
            </a:r>
          </a:p>
        </p:txBody>
      </p:sp>
      <p:pic>
        <p:nvPicPr>
          <p:cNvPr id="3" name="Picture 3">
            <a:extLst>
              <a:ext uri="{FF2B5EF4-FFF2-40B4-BE49-F238E27FC236}">
                <a16:creationId xmlns:a16="http://schemas.microsoft.com/office/drawing/2014/main" id="{B16E63D4-4FDB-4349-9C6F-BD9812D6BC28}"/>
              </a:ext>
            </a:extLst>
          </p:cNvPr>
          <p:cNvPicPr>
            <a:picLocks noChangeAspect="1"/>
          </p:cNvPicPr>
          <p:nvPr/>
        </p:nvPicPr>
        <p:blipFill>
          <a:blip r:embed="rId3"/>
          <a:stretch>
            <a:fillRect/>
          </a:stretch>
        </p:blipFill>
        <p:spPr>
          <a:xfrm>
            <a:off x="323462" y="1308659"/>
            <a:ext cx="7859484" cy="3921886"/>
          </a:xfrm>
          <a:prstGeom prst="rect">
            <a:avLst/>
          </a:prstGeom>
        </p:spPr>
      </p:pic>
    </p:spTree>
    <p:extLst>
      <p:ext uri="{BB962C8B-B14F-4D97-AF65-F5344CB8AC3E}">
        <p14:creationId xmlns:p14="http://schemas.microsoft.com/office/powerpoint/2010/main" val="209696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7F533-7176-43BA-8943-7692DC38A126}"/>
              </a:ext>
            </a:extLst>
          </p:cNvPr>
          <p:cNvPicPr>
            <a:picLocks noChangeAspect="1"/>
          </p:cNvPicPr>
          <p:nvPr/>
        </p:nvPicPr>
        <p:blipFill>
          <a:blip r:embed="rId3"/>
          <a:stretch>
            <a:fillRect/>
          </a:stretch>
        </p:blipFill>
        <p:spPr>
          <a:xfrm>
            <a:off x="190006" y="1415761"/>
            <a:ext cx="8312727" cy="4026477"/>
          </a:xfrm>
          <a:prstGeom prst="rect">
            <a:avLst/>
          </a:prstGeom>
        </p:spPr>
      </p:pic>
      <p:sp>
        <p:nvSpPr>
          <p:cNvPr id="10" name="Footer Placeholder 9"/>
          <p:cNvSpPr>
            <a:spLocks noGrp="1"/>
          </p:cNvSpPr>
          <p:nvPr>
            <p:ph type="ftr" sz="quarter" idx="3"/>
          </p:nvPr>
        </p:nvSpPr>
        <p:spPr>
          <a:xfrm>
            <a:off x="0" y="1"/>
            <a:ext cx="9144000" cy="350044"/>
          </a:xfrm>
        </p:spPr>
        <p:txBody>
          <a:bodyPr/>
          <a:lstStyle/>
          <a:p>
            <a:r>
              <a:rPr lang="en-US" i="1" err="1"/>
              <a:t>eBenefits</a:t>
            </a:r>
            <a:r>
              <a:rPr lang="en-US"/>
              <a:t> Registration </a:t>
            </a:r>
          </a:p>
        </p:txBody>
      </p:sp>
      <p:sp>
        <p:nvSpPr>
          <p:cNvPr id="2" name="Title 1"/>
          <p:cNvSpPr>
            <a:spLocks noGrp="1"/>
          </p:cNvSpPr>
          <p:nvPr>
            <p:ph type="title"/>
          </p:nvPr>
        </p:nvSpPr>
        <p:spPr>
          <a:xfrm>
            <a:off x="0" y="363435"/>
            <a:ext cx="9144000" cy="914746"/>
          </a:xfrm>
        </p:spPr>
        <p:txBody>
          <a:bodyPr/>
          <a:lstStyle/>
          <a:p>
            <a:r>
              <a:rPr lang="en-US" b="1">
                <a:solidFill>
                  <a:srgbClr val="1A5F93"/>
                </a:solidFill>
              </a:rPr>
              <a:t>Step 9</a:t>
            </a:r>
          </a:p>
        </p:txBody>
      </p:sp>
      <p:sp>
        <p:nvSpPr>
          <p:cNvPr id="6" name="TextBox 5">
            <a:extLst>
              <a:ext uri="{FF2B5EF4-FFF2-40B4-BE49-F238E27FC236}">
                <a16:creationId xmlns:a16="http://schemas.microsoft.com/office/drawing/2014/main" id="{D5A3936F-53A4-4E02-AC8C-BECDF0F2E96B}"/>
              </a:ext>
            </a:extLst>
          </p:cNvPr>
          <p:cNvSpPr txBox="1"/>
          <p:nvPr/>
        </p:nvSpPr>
        <p:spPr>
          <a:xfrm>
            <a:off x="159039" y="5607368"/>
            <a:ext cx="7219004" cy="369332"/>
          </a:xfrm>
          <a:prstGeom prst="rect">
            <a:avLst/>
          </a:prstGeom>
          <a:noFill/>
        </p:spPr>
        <p:txBody>
          <a:bodyPr wrap="square" rtlCol="0">
            <a:spAutoFit/>
          </a:bodyPr>
          <a:lstStyle/>
          <a:p>
            <a:r>
              <a:rPr lang="en-US">
                <a:solidFill>
                  <a:srgbClr val="FF0000"/>
                </a:solidFill>
              </a:rPr>
              <a:t>Note: email option not supported.</a:t>
            </a:r>
          </a:p>
        </p:txBody>
      </p:sp>
      <p:sp>
        <p:nvSpPr>
          <p:cNvPr id="3" name="Flowchart: Summing Junction 2">
            <a:extLst>
              <a:ext uri="{FF2B5EF4-FFF2-40B4-BE49-F238E27FC236}">
                <a16:creationId xmlns:a16="http://schemas.microsoft.com/office/drawing/2014/main" id="{7882BA68-48A5-434F-9E0C-EFFC27562288}"/>
              </a:ext>
            </a:extLst>
          </p:cNvPr>
          <p:cNvSpPr/>
          <p:nvPr/>
        </p:nvSpPr>
        <p:spPr>
          <a:xfrm>
            <a:off x="1413933" y="3818467"/>
            <a:ext cx="651934" cy="369332"/>
          </a:xfrm>
          <a:prstGeom prst="flowChartSummingJunction">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317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i="1" err="1"/>
              <a:t>eBenefits</a:t>
            </a:r>
            <a:r>
              <a:rPr lang="en-US"/>
              <a:t> Registration </a:t>
            </a:r>
          </a:p>
        </p:txBody>
      </p:sp>
      <p:pic>
        <p:nvPicPr>
          <p:cNvPr id="4" name="Picture 3" descr="A screenshot of a computer&#10;&#10;Description automatically generated with low confidence">
            <a:extLst>
              <a:ext uri="{FF2B5EF4-FFF2-40B4-BE49-F238E27FC236}">
                <a16:creationId xmlns:a16="http://schemas.microsoft.com/office/drawing/2014/main" id="{8768D302-31F4-4130-8A13-625DCFFAD84F}"/>
              </a:ext>
            </a:extLst>
          </p:cNvPr>
          <p:cNvPicPr>
            <a:picLocks noChangeAspect="1"/>
          </p:cNvPicPr>
          <p:nvPr/>
        </p:nvPicPr>
        <p:blipFill rotWithShape="1">
          <a:blip r:embed="rId3"/>
          <a:srcRect l="4316" t="4108" r="6251" b="3416"/>
          <a:stretch/>
        </p:blipFill>
        <p:spPr>
          <a:xfrm>
            <a:off x="337994" y="1492159"/>
            <a:ext cx="2278127" cy="2970905"/>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0D7E2A28-290E-4374-8027-F53413C53D70}"/>
              </a:ext>
            </a:extLst>
          </p:cNvPr>
          <p:cNvPicPr>
            <a:picLocks noChangeAspect="1"/>
          </p:cNvPicPr>
          <p:nvPr/>
        </p:nvPicPr>
        <p:blipFill rotWithShape="1">
          <a:blip r:embed="rId4"/>
          <a:srcRect t="460" r="3508"/>
          <a:stretch/>
        </p:blipFill>
        <p:spPr>
          <a:xfrm>
            <a:off x="2922301" y="1502435"/>
            <a:ext cx="2248793" cy="2970905"/>
          </a:xfrm>
          <a:prstGeom prst="rect">
            <a:avLst/>
          </a:prstGeom>
        </p:spPr>
      </p:pic>
      <p:pic>
        <p:nvPicPr>
          <p:cNvPr id="9" name="Picture 8" descr="Qr code&#10;&#10;Description automatically generated">
            <a:extLst>
              <a:ext uri="{FF2B5EF4-FFF2-40B4-BE49-F238E27FC236}">
                <a16:creationId xmlns:a16="http://schemas.microsoft.com/office/drawing/2014/main" id="{21D88B8E-A2D0-4470-A3BF-C8066610E0B4}"/>
              </a:ext>
            </a:extLst>
          </p:cNvPr>
          <p:cNvPicPr>
            <a:picLocks noChangeAspect="1"/>
          </p:cNvPicPr>
          <p:nvPr/>
        </p:nvPicPr>
        <p:blipFill>
          <a:blip r:embed="rId5"/>
          <a:stretch>
            <a:fillRect/>
          </a:stretch>
        </p:blipFill>
        <p:spPr>
          <a:xfrm>
            <a:off x="5485018" y="1492159"/>
            <a:ext cx="1985621" cy="2981181"/>
          </a:xfrm>
          <a:prstGeom prst="rect">
            <a:avLst/>
          </a:prstGeom>
        </p:spPr>
      </p:pic>
      <p:pic>
        <p:nvPicPr>
          <p:cNvPr id="13" name="Picture 12">
            <a:extLst>
              <a:ext uri="{FF2B5EF4-FFF2-40B4-BE49-F238E27FC236}">
                <a16:creationId xmlns:a16="http://schemas.microsoft.com/office/drawing/2014/main" id="{533522C9-6D8B-4AD2-9D88-B1EF48A5E1D8}"/>
              </a:ext>
            </a:extLst>
          </p:cNvPr>
          <p:cNvPicPr>
            <a:picLocks noChangeAspect="1"/>
          </p:cNvPicPr>
          <p:nvPr/>
        </p:nvPicPr>
        <p:blipFill>
          <a:blip r:embed="rId6"/>
          <a:stretch>
            <a:fillRect/>
          </a:stretch>
        </p:blipFill>
        <p:spPr>
          <a:xfrm>
            <a:off x="7607269" y="4945094"/>
            <a:ext cx="1028699" cy="1028699"/>
          </a:xfrm>
          <a:prstGeom prst="rect">
            <a:avLst/>
          </a:prstGeom>
        </p:spPr>
      </p:pic>
      <p:sp>
        <p:nvSpPr>
          <p:cNvPr id="14" name="TextBox 13">
            <a:extLst>
              <a:ext uri="{FF2B5EF4-FFF2-40B4-BE49-F238E27FC236}">
                <a16:creationId xmlns:a16="http://schemas.microsoft.com/office/drawing/2014/main" id="{DE919DCE-DA25-417B-8BEE-9ACA6BE65A6D}"/>
              </a:ext>
            </a:extLst>
          </p:cNvPr>
          <p:cNvSpPr txBox="1"/>
          <p:nvPr/>
        </p:nvSpPr>
        <p:spPr>
          <a:xfrm>
            <a:off x="159039" y="5607368"/>
            <a:ext cx="7219004" cy="369332"/>
          </a:xfrm>
          <a:prstGeom prst="rect">
            <a:avLst/>
          </a:prstGeom>
          <a:noFill/>
        </p:spPr>
        <p:txBody>
          <a:bodyPr wrap="square" rtlCol="0">
            <a:spAutoFit/>
          </a:bodyPr>
          <a:lstStyle/>
          <a:p>
            <a:r>
              <a:rPr lang="en-US">
                <a:solidFill>
                  <a:srgbClr val="FF0000"/>
                </a:solidFill>
              </a:rPr>
              <a:t>Note: email option not supported.</a:t>
            </a:r>
          </a:p>
        </p:txBody>
      </p:sp>
      <p:sp>
        <p:nvSpPr>
          <p:cNvPr id="12" name="Title 1">
            <a:extLst>
              <a:ext uri="{FF2B5EF4-FFF2-40B4-BE49-F238E27FC236}">
                <a16:creationId xmlns:a16="http://schemas.microsoft.com/office/drawing/2014/main" id="{61B1BA37-A2DE-A54F-80A0-CA6EFDE93F42}"/>
              </a:ext>
            </a:extLst>
          </p:cNvPr>
          <p:cNvSpPr txBox="1">
            <a:spLocks/>
          </p:cNvSpPr>
          <p:nvPr/>
        </p:nvSpPr>
        <p:spPr>
          <a:xfrm>
            <a:off x="0" y="363435"/>
            <a:ext cx="9144000" cy="914746"/>
          </a:xfrm>
          <a:prstGeom prst="rect">
            <a:avLst/>
          </a:prstGeom>
        </p:spPr>
        <p:txBody>
          <a:bodyPr vert="horz" lIns="228600" tIns="45720" rIns="22860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Arial" charset="0"/>
                <a:ea typeface="+mj-ea"/>
                <a:cs typeface="+mj-cs"/>
              </a:defRPr>
            </a:lvl1pPr>
          </a:lstStyle>
          <a:p>
            <a:r>
              <a:rPr lang="en-US" b="1">
                <a:solidFill>
                  <a:srgbClr val="1A5F93"/>
                </a:solidFill>
              </a:rPr>
              <a:t>Step 10 – Select an MFA Option and Follow the Instructions</a:t>
            </a:r>
          </a:p>
        </p:txBody>
      </p:sp>
    </p:spTree>
    <p:extLst>
      <p:ext uri="{BB962C8B-B14F-4D97-AF65-F5344CB8AC3E}">
        <p14:creationId xmlns:p14="http://schemas.microsoft.com/office/powerpoint/2010/main" val="368810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err="1"/>
              <a:t>eBenefits</a:t>
            </a:r>
            <a:r>
              <a:rPr lang="en-US"/>
              <a:t> Registration </a:t>
            </a:r>
          </a:p>
        </p:txBody>
      </p:sp>
      <p:sp>
        <p:nvSpPr>
          <p:cNvPr id="2" name="Title 1"/>
          <p:cNvSpPr>
            <a:spLocks noGrp="1"/>
          </p:cNvSpPr>
          <p:nvPr>
            <p:ph type="title"/>
          </p:nvPr>
        </p:nvSpPr>
        <p:spPr>
          <a:xfrm>
            <a:off x="0" y="363435"/>
            <a:ext cx="9144000" cy="914746"/>
          </a:xfrm>
        </p:spPr>
        <p:txBody>
          <a:bodyPr/>
          <a:lstStyle/>
          <a:p>
            <a:r>
              <a:rPr lang="en-US" b="1">
                <a:solidFill>
                  <a:srgbClr val="1A5F93"/>
                </a:solidFill>
              </a:rPr>
              <a:t>Step 11</a:t>
            </a:r>
          </a:p>
        </p:txBody>
      </p:sp>
      <p:pic>
        <p:nvPicPr>
          <p:cNvPr id="5" name="Picture 4">
            <a:extLst>
              <a:ext uri="{FF2B5EF4-FFF2-40B4-BE49-F238E27FC236}">
                <a16:creationId xmlns:a16="http://schemas.microsoft.com/office/drawing/2014/main" id="{348C2851-9B65-47D8-A732-4EB97960B44C}"/>
              </a:ext>
            </a:extLst>
          </p:cNvPr>
          <p:cNvPicPr>
            <a:picLocks noChangeAspect="1"/>
          </p:cNvPicPr>
          <p:nvPr/>
        </p:nvPicPr>
        <p:blipFill>
          <a:blip r:embed="rId3"/>
          <a:stretch>
            <a:fillRect/>
          </a:stretch>
        </p:blipFill>
        <p:spPr>
          <a:xfrm>
            <a:off x="249387" y="1466171"/>
            <a:ext cx="8312727" cy="3925658"/>
          </a:xfrm>
          <a:prstGeom prst="rect">
            <a:avLst/>
          </a:prstGeom>
        </p:spPr>
      </p:pic>
    </p:spTree>
    <p:extLst>
      <p:ext uri="{BB962C8B-B14F-4D97-AF65-F5344CB8AC3E}">
        <p14:creationId xmlns:p14="http://schemas.microsoft.com/office/powerpoint/2010/main" val="378628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err="1"/>
              <a:t>eBenefits</a:t>
            </a:r>
            <a:r>
              <a:rPr lang="en-US"/>
              <a:t> Registration</a:t>
            </a:r>
          </a:p>
        </p:txBody>
      </p:sp>
      <p:sp>
        <p:nvSpPr>
          <p:cNvPr id="2" name="Title 1"/>
          <p:cNvSpPr>
            <a:spLocks noGrp="1"/>
          </p:cNvSpPr>
          <p:nvPr>
            <p:ph type="title"/>
          </p:nvPr>
        </p:nvSpPr>
        <p:spPr>
          <a:xfrm>
            <a:off x="0" y="363435"/>
            <a:ext cx="9144000" cy="914746"/>
          </a:xfrm>
        </p:spPr>
        <p:txBody>
          <a:bodyPr/>
          <a:lstStyle/>
          <a:p>
            <a:r>
              <a:rPr lang="en-US" b="1">
                <a:solidFill>
                  <a:srgbClr val="1A5F93"/>
                </a:solidFill>
              </a:rPr>
              <a:t>Viewing Your Current Elections and Making Changes Online</a:t>
            </a:r>
          </a:p>
        </p:txBody>
      </p:sp>
      <p:sp>
        <p:nvSpPr>
          <p:cNvPr id="9" name="Content Placeholder 2">
            <a:extLst>
              <a:ext uri="{FF2B5EF4-FFF2-40B4-BE49-F238E27FC236}">
                <a16:creationId xmlns:a16="http://schemas.microsoft.com/office/drawing/2014/main" id="{49BF836B-6BD1-6443-8552-6999F4F634C9}"/>
              </a:ext>
            </a:extLst>
          </p:cNvPr>
          <p:cNvSpPr txBox="1">
            <a:spLocks/>
          </p:cNvSpPr>
          <p:nvPr/>
        </p:nvSpPr>
        <p:spPr>
          <a:xfrm>
            <a:off x="-213756" y="1371154"/>
            <a:ext cx="8490857" cy="499687"/>
          </a:xfrm>
          <a:prstGeom prst="rect">
            <a:avLst/>
          </a:prstGeom>
        </p:spPr>
        <p:txBody>
          <a:bodyPr vert="horz" lIns="228600" tIns="45720" rIns="22860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accent1">
                    <a:lumMod val="50000"/>
                  </a:schemeClr>
                </a:solidFill>
                <a:latin typeface="Arial" charset="0"/>
                <a:ea typeface="+mn-ea"/>
                <a:cs typeface="+mn-cs"/>
              </a:defRPr>
            </a:lvl1pPr>
            <a:lvl2pPr marL="6858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2pPr>
            <a:lvl3pPr marL="11430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3pPr>
            <a:lvl4pPr marL="16002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4pPr>
            <a:lvl5pPr marL="20574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10000"/>
              </a:lnSpc>
              <a:buClr>
                <a:srgbClr val="EB8023"/>
              </a:buClr>
              <a:buNone/>
            </a:pPr>
            <a:r>
              <a:rPr lang="en-US">
                <a:solidFill>
                  <a:schemeClr val="tx1"/>
                </a:solidFill>
              </a:rPr>
              <a:t>Go to the sign-in page: </a:t>
            </a:r>
            <a:r>
              <a:rPr lang="en-US">
                <a:hlinkClick r:id="rId3"/>
              </a:rPr>
              <a:t>https://myapps.sfgov.org/</a:t>
            </a:r>
            <a:endParaRPr lang="en-US"/>
          </a:p>
          <a:p>
            <a:pPr marL="457200" lvl="1" indent="0">
              <a:lnSpc>
                <a:spcPct val="110000"/>
              </a:lnSpc>
              <a:buClr>
                <a:srgbClr val="EB8023"/>
              </a:buClr>
              <a:buNone/>
            </a:pPr>
            <a:endParaRPr lang="en-US">
              <a:solidFill>
                <a:schemeClr val="tx1"/>
              </a:solidFill>
            </a:endParaRPr>
          </a:p>
          <a:p>
            <a:pPr lvl="1">
              <a:lnSpc>
                <a:spcPct val="110000"/>
              </a:lnSpc>
              <a:buClr>
                <a:srgbClr val="EB8023"/>
              </a:buClr>
            </a:pPr>
            <a:endParaRPr lang="en-US">
              <a:solidFill>
                <a:schemeClr val="tx1"/>
              </a:solidFill>
            </a:endParaRPr>
          </a:p>
          <a:p>
            <a:pPr lvl="1">
              <a:lnSpc>
                <a:spcPct val="110000"/>
              </a:lnSpc>
              <a:buClr>
                <a:srgbClr val="EB8023"/>
              </a:buClr>
            </a:pPr>
            <a:endParaRPr lang="en-US">
              <a:solidFill>
                <a:schemeClr val="tx1"/>
              </a:solidFill>
            </a:endParaRPr>
          </a:p>
        </p:txBody>
      </p:sp>
      <p:sp>
        <p:nvSpPr>
          <p:cNvPr id="5" name="TextBox 4">
            <a:extLst>
              <a:ext uri="{FF2B5EF4-FFF2-40B4-BE49-F238E27FC236}">
                <a16:creationId xmlns:a16="http://schemas.microsoft.com/office/drawing/2014/main" id="{2532EBA6-64DC-45AF-882B-BE83F025F535}"/>
              </a:ext>
            </a:extLst>
          </p:cNvPr>
          <p:cNvSpPr txBox="1"/>
          <p:nvPr/>
        </p:nvSpPr>
        <p:spPr>
          <a:xfrm>
            <a:off x="3038686" y="1972916"/>
            <a:ext cx="4742329" cy="1477328"/>
          </a:xfrm>
          <a:prstGeom prst="rect">
            <a:avLst/>
          </a:prstGeom>
          <a:noFill/>
        </p:spPr>
        <p:txBody>
          <a:bodyPr wrap="square" rtlCol="0">
            <a:spAutoFit/>
          </a:bodyPr>
          <a:lstStyle/>
          <a:p>
            <a:pPr marL="285750" indent="-285750">
              <a:buClr>
                <a:schemeClr val="accent3"/>
              </a:buClr>
              <a:buFont typeface="Arial" panose="020B0604020202020204" pitchFamily="34" charset="0"/>
              <a:buChar char="•"/>
            </a:pPr>
            <a:r>
              <a:rPr lang="en-US"/>
              <a:t>Enter your </a:t>
            </a:r>
            <a:r>
              <a:rPr lang="en-US" b="1"/>
              <a:t>DSW ID </a:t>
            </a:r>
            <a:r>
              <a:rPr lang="en-US"/>
              <a:t>and </a:t>
            </a:r>
            <a:r>
              <a:rPr lang="en-US" b="1"/>
              <a:t>Password</a:t>
            </a:r>
            <a:r>
              <a:rPr lang="en-US"/>
              <a:t>.</a:t>
            </a:r>
          </a:p>
          <a:p>
            <a:pPr marL="285750" indent="-285750">
              <a:buClr>
                <a:schemeClr val="accent3"/>
              </a:buClr>
              <a:buFont typeface="Arial" panose="020B0604020202020204" pitchFamily="34" charset="0"/>
              <a:buChar char="•"/>
            </a:pPr>
            <a:r>
              <a:rPr lang="en-US"/>
              <a:t>Click </a:t>
            </a:r>
            <a:r>
              <a:rPr lang="en-US" b="1"/>
              <a:t>Agree &amp; Sign In</a:t>
            </a:r>
            <a:r>
              <a:rPr lang="en-US"/>
              <a:t>.</a:t>
            </a:r>
          </a:p>
          <a:p>
            <a:pPr marL="285750" indent="-285750">
              <a:buClr>
                <a:schemeClr val="accent3"/>
              </a:buClr>
              <a:buFont typeface="Arial" panose="020B0604020202020204" pitchFamily="34" charset="0"/>
              <a:buChar char="•"/>
            </a:pPr>
            <a:endParaRPr lang="en-US"/>
          </a:p>
          <a:p>
            <a:pPr marL="285750" indent="-285750">
              <a:buClr>
                <a:schemeClr val="accent3"/>
              </a:buClr>
              <a:buFont typeface="Arial" panose="020B0604020202020204" pitchFamily="34" charset="0"/>
              <a:buChar char="•"/>
            </a:pPr>
            <a:r>
              <a:rPr lang="en-US" b="1"/>
              <a:t>Complete the multi-factor authentication (MFA) steps.</a:t>
            </a:r>
          </a:p>
        </p:txBody>
      </p:sp>
      <p:pic>
        <p:nvPicPr>
          <p:cNvPr id="3" name="Picture 5">
            <a:extLst>
              <a:ext uri="{FF2B5EF4-FFF2-40B4-BE49-F238E27FC236}">
                <a16:creationId xmlns:a16="http://schemas.microsoft.com/office/drawing/2014/main" id="{1D3855F7-CDEE-4FD1-949D-BEEB3C8FB993}"/>
              </a:ext>
            </a:extLst>
          </p:cNvPr>
          <p:cNvPicPr>
            <a:picLocks noChangeAspect="1"/>
          </p:cNvPicPr>
          <p:nvPr/>
        </p:nvPicPr>
        <p:blipFill>
          <a:blip r:embed="rId4"/>
          <a:stretch>
            <a:fillRect/>
          </a:stretch>
        </p:blipFill>
        <p:spPr>
          <a:xfrm>
            <a:off x="280793" y="1943100"/>
            <a:ext cx="2657475" cy="3733800"/>
          </a:xfrm>
          <a:prstGeom prst="rect">
            <a:avLst/>
          </a:prstGeom>
        </p:spPr>
      </p:pic>
    </p:spTree>
    <p:extLst>
      <p:ext uri="{BB962C8B-B14F-4D97-AF65-F5344CB8AC3E}">
        <p14:creationId xmlns:p14="http://schemas.microsoft.com/office/powerpoint/2010/main" val="117739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err="1"/>
              <a:t>eBenefits</a:t>
            </a:r>
            <a:r>
              <a:rPr lang="en-US"/>
              <a:t> Registration</a:t>
            </a:r>
          </a:p>
        </p:txBody>
      </p:sp>
      <p:sp>
        <p:nvSpPr>
          <p:cNvPr id="2" name="Title 1"/>
          <p:cNvSpPr>
            <a:spLocks noGrp="1"/>
          </p:cNvSpPr>
          <p:nvPr>
            <p:ph type="title"/>
          </p:nvPr>
        </p:nvSpPr>
        <p:spPr>
          <a:xfrm>
            <a:off x="0" y="363435"/>
            <a:ext cx="9144000" cy="914746"/>
          </a:xfrm>
        </p:spPr>
        <p:txBody>
          <a:bodyPr/>
          <a:lstStyle/>
          <a:p>
            <a:r>
              <a:rPr lang="en-US" b="1">
                <a:solidFill>
                  <a:srgbClr val="1A5F93"/>
                </a:solidFill>
              </a:rPr>
              <a:t>Viewing Your Current Elections and Making Changes Online</a:t>
            </a:r>
          </a:p>
        </p:txBody>
      </p:sp>
      <p:sp>
        <p:nvSpPr>
          <p:cNvPr id="9" name="Content Placeholder 2">
            <a:extLst>
              <a:ext uri="{FF2B5EF4-FFF2-40B4-BE49-F238E27FC236}">
                <a16:creationId xmlns:a16="http://schemas.microsoft.com/office/drawing/2014/main" id="{49BF836B-6BD1-6443-8552-6999F4F634C9}"/>
              </a:ext>
            </a:extLst>
          </p:cNvPr>
          <p:cNvSpPr txBox="1">
            <a:spLocks/>
          </p:cNvSpPr>
          <p:nvPr/>
        </p:nvSpPr>
        <p:spPr>
          <a:xfrm>
            <a:off x="0" y="1371154"/>
            <a:ext cx="9144000" cy="499687"/>
          </a:xfrm>
          <a:prstGeom prst="rect">
            <a:avLst/>
          </a:prstGeom>
        </p:spPr>
        <p:txBody>
          <a:bodyPr vert="horz" lIns="228600" tIns="45720" rIns="22860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accent1">
                    <a:lumMod val="50000"/>
                  </a:schemeClr>
                </a:solidFill>
                <a:latin typeface="Arial" charset="0"/>
                <a:ea typeface="+mn-ea"/>
                <a:cs typeface="+mn-cs"/>
              </a:defRPr>
            </a:lvl1pPr>
            <a:lvl2pPr marL="6858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2pPr>
            <a:lvl3pPr marL="11430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3pPr>
            <a:lvl4pPr marL="16002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4pPr>
            <a:lvl5pPr marL="20574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0000"/>
              </a:lnSpc>
              <a:buClr>
                <a:srgbClr val="EB8023"/>
              </a:buClr>
            </a:pPr>
            <a:endParaRPr lang="en-US">
              <a:solidFill>
                <a:schemeClr val="tx1"/>
              </a:solidFill>
            </a:endParaRPr>
          </a:p>
          <a:p>
            <a:pPr lvl="1">
              <a:lnSpc>
                <a:spcPct val="110000"/>
              </a:lnSpc>
              <a:buClr>
                <a:srgbClr val="EB8023"/>
              </a:buClr>
            </a:pPr>
            <a:endParaRPr lang="en-US">
              <a:solidFill>
                <a:schemeClr val="tx1"/>
              </a:solidFill>
            </a:endParaRPr>
          </a:p>
        </p:txBody>
      </p:sp>
      <p:sp>
        <p:nvSpPr>
          <p:cNvPr id="5" name="TextBox 4">
            <a:extLst>
              <a:ext uri="{FF2B5EF4-FFF2-40B4-BE49-F238E27FC236}">
                <a16:creationId xmlns:a16="http://schemas.microsoft.com/office/drawing/2014/main" id="{2532EBA6-64DC-45AF-882B-BE83F025F535}"/>
              </a:ext>
            </a:extLst>
          </p:cNvPr>
          <p:cNvSpPr txBox="1"/>
          <p:nvPr/>
        </p:nvSpPr>
        <p:spPr>
          <a:xfrm>
            <a:off x="4011733" y="1461807"/>
            <a:ext cx="5013514" cy="1283428"/>
          </a:xfrm>
          <a:prstGeom prst="rect">
            <a:avLst/>
          </a:prstGeom>
          <a:noFill/>
        </p:spPr>
        <p:txBody>
          <a:bodyPr wrap="square" rtlCol="0">
            <a:spAutoFit/>
          </a:bodyPr>
          <a:lstStyle/>
          <a:p>
            <a:pPr marL="742950" lvl="1" indent="-285750">
              <a:lnSpc>
                <a:spcPct val="110000"/>
              </a:lnSpc>
              <a:buClr>
                <a:srgbClr val="EB8023"/>
              </a:buClr>
              <a:buFont typeface="Arial" panose="020B0604020202020204" pitchFamily="34" charset="0"/>
              <a:buChar char="•"/>
            </a:pPr>
            <a:r>
              <a:rPr lang="en-US">
                <a:solidFill>
                  <a:schemeClr val="tx1"/>
                </a:solidFill>
              </a:rPr>
              <a:t>From the </a:t>
            </a:r>
            <a:r>
              <a:rPr lang="en-US" b="1">
                <a:solidFill>
                  <a:schemeClr val="tx1"/>
                </a:solidFill>
              </a:rPr>
              <a:t>My Apps Dashboard </a:t>
            </a:r>
            <a:r>
              <a:rPr lang="en-US">
                <a:solidFill>
                  <a:schemeClr val="tx1"/>
                </a:solidFill>
              </a:rPr>
              <a:t>click </a:t>
            </a:r>
            <a:br>
              <a:rPr lang="en-US">
                <a:solidFill>
                  <a:schemeClr val="tx1"/>
                </a:solidFill>
              </a:rPr>
            </a:br>
            <a:r>
              <a:rPr lang="en-US">
                <a:solidFill>
                  <a:schemeClr val="tx1"/>
                </a:solidFill>
              </a:rPr>
              <a:t>on the tile for the </a:t>
            </a:r>
            <a:r>
              <a:rPr lang="en-US" b="1">
                <a:solidFill>
                  <a:schemeClr val="tx1"/>
                </a:solidFill>
              </a:rPr>
              <a:t>SF Employee Portal</a:t>
            </a:r>
            <a:r>
              <a:rPr lang="en-US">
                <a:solidFill>
                  <a:schemeClr val="tx1"/>
                </a:solidFill>
              </a:rPr>
              <a:t>.</a:t>
            </a:r>
            <a:endParaRPr lang="en-US"/>
          </a:p>
          <a:p>
            <a:pPr marL="457200" lvl="1" indent="0">
              <a:lnSpc>
                <a:spcPct val="110000"/>
              </a:lnSpc>
              <a:buClr>
                <a:srgbClr val="EB8023"/>
              </a:buClr>
              <a:buNone/>
            </a:pPr>
            <a:endParaRPr lang="en-US">
              <a:solidFill>
                <a:schemeClr val="tx1"/>
              </a:solidFill>
            </a:endParaRPr>
          </a:p>
          <a:p>
            <a:endParaRPr lang="en-US"/>
          </a:p>
        </p:txBody>
      </p:sp>
      <p:pic>
        <p:nvPicPr>
          <p:cNvPr id="6" name="Picture 5" descr="Graphical user interface, application, Word&#10;&#10;Description automatically generated">
            <a:extLst>
              <a:ext uri="{FF2B5EF4-FFF2-40B4-BE49-F238E27FC236}">
                <a16:creationId xmlns:a16="http://schemas.microsoft.com/office/drawing/2014/main" id="{BCE38F6A-5863-4FC4-985F-E0B4772AF880}"/>
              </a:ext>
            </a:extLst>
          </p:cNvPr>
          <p:cNvPicPr>
            <a:picLocks noChangeAspect="1"/>
          </p:cNvPicPr>
          <p:nvPr/>
        </p:nvPicPr>
        <p:blipFill>
          <a:blip r:embed="rId3"/>
          <a:stretch>
            <a:fillRect/>
          </a:stretch>
        </p:blipFill>
        <p:spPr>
          <a:xfrm>
            <a:off x="582225" y="1456315"/>
            <a:ext cx="3681284" cy="2829070"/>
          </a:xfrm>
          <a:prstGeom prst="rect">
            <a:avLst/>
          </a:prstGeom>
        </p:spPr>
      </p:pic>
      <p:sp>
        <p:nvSpPr>
          <p:cNvPr id="4" name="Oval 3">
            <a:extLst>
              <a:ext uri="{FF2B5EF4-FFF2-40B4-BE49-F238E27FC236}">
                <a16:creationId xmlns:a16="http://schemas.microsoft.com/office/drawing/2014/main" id="{97545C4C-8BCE-7941-BCD0-7584D23CD4A2}"/>
              </a:ext>
            </a:extLst>
          </p:cNvPr>
          <p:cNvSpPr/>
          <p:nvPr/>
        </p:nvSpPr>
        <p:spPr>
          <a:xfrm>
            <a:off x="2636056" y="2436398"/>
            <a:ext cx="1283429" cy="1283429"/>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42BA3E-353D-461D-A155-D904F3A08251}"/>
              </a:ext>
            </a:extLst>
          </p:cNvPr>
          <p:cNvSpPr txBox="1"/>
          <p:nvPr/>
        </p:nvSpPr>
        <p:spPr>
          <a:xfrm>
            <a:off x="441789" y="5116530"/>
            <a:ext cx="8044665" cy="923330"/>
          </a:xfrm>
          <a:prstGeom prst="rect">
            <a:avLst/>
          </a:prstGeom>
          <a:noFill/>
        </p:spPr>
        <p:txBody>
          <a:bodyPr wrap="square" rtlCol="0">
            <a:spAutoFit/>
          </a:bodyPr>
          <a:lstStyle/>
          <a:p>
            <a:r>
              <a:rPr lang="en-US"/>
              <a:t>Note:  The email address listed in your </a:t>
            </a:r>
            <a:r>
              <a:rPr lang="en-US" err="1"/>
              <a:t>myapps</a:t>
            </a:r>
            <a:r>
              <a:rPr lang="en-US"/>
              <a:t> profile may not be correct.  This is a known issue.  </a:t>
            </a:r>
            <a:r>
              <a:rPr lang="en-US" b="1"/>
              <a:t>This email address is not used, </a:t>
            </a:r>
            <a:r>
              <a:rPr lang="en-US"/>
              <a:t>and it cannot be changed at this time.   </a:t>
            </a:r>
          </a:p>
        </p:txBody>
      </p:sp>
    </p:spTree>
    <p:extLst>
      <p:ext uri="{BB962C8B-B14F-4D97-AF65-F5344CB8AC3E}">
        <p14:creationId xmlns:p14="http://schemas.microsoft.com/office/powerpoint/2010/main" val="302484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80631D7D-073E-44D9-84E1-F66C11E977CE}"/>
              </a:ext>
            </a:extLst>
          </p:cNvPr>
          <p:cNvPicPr>
            <a:picLocks noChangeAspect="1"/>
          </p:cNvPicPr>
          <p:nvPr/>
        </p:nvPicPr>
        <p:blipFill>
          <a:blip r:embed="rId3"/>
          <a:stretch>
            <a:fillRect/>
          </a:stretch>
        </p:blipFill>
        <p:spPr>
          <a:xfrm>
            <a:off x="118407" y="3150263"/>
            <a:ext cx="3848298" cy="2921150"/>
          </a:xfrm>
          <a:prstGeom prst="rect">
            <a:avLst/>
          </a:prstGeom>
        </p:spPr>
      </p:pic>
      <p:sp>
        <p:nvSpPr>
          <p:cNvPr id="10" name="Footer Placeholder 9"/>
          <p:cNvSpPr>
            <a:spLocks noGrp="1"/>
          </p:cNvSpPr>
          <p:nvPr>
            <p:ph type="ftr" sz="quarter" idx="3"/>
          </p:nvPr>
        </p:nvSpPr>
        <p:spPr>
          <a:xfrm>
            <a:off x="0" y="1"/>
            <a:ext cx="9144000" cy="350044"/>
          </a:xfrm>
        </p:spPr>
        <p:txBody>
          <a:bodyPr/>
          <a:lstStyle/>
          <a:p>
            <a:r>
              <a:rPr lang="en-US"/>
              <a:t>eBenefits Registration</a:t>
            </a:r>
          </a:p>
        </p:txBody>
      </p:sp>
      <p:sp>
        <p:nvSpPr>
          <p:cNvPr id="9" name="Content Placeholder 2">
            <a:extLst>
              <a:ext uri="{FF2B5EF4-FFF2-40B4-BE49-F238E27FC236}">
                <a16:creationId xmlns:a16="http://schemas.microsoft.com/office/drawing/2014/main" id="{49BF836B-6BD1-6443-8552-6999F4F634C9}"/>
              </a:ext>
            </a:extLst>
          </p:cNvPr>
          <p:cNvSpPr txBox="1">
            <a:spLocks/>
          </p:cNvSpPr>
          <p:nvPr/>
        </p:nvSpPr>
        <p:spPr>
          <a:xfrm>
            <a:off x="0" y="1371154"/>
            <a:ext cx="9144000" cy="499687"/>
          </a:xfrm>
          <a:prstGeom prst="rect">
            <a:avLst/>
          </a:prstGeom>
        </p:spPr>
        <p:txBody>
          <a:bodyPr vert="horz" lIns="228600" tIns="45720" rIns="22860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accent1">
                    <a:lumMod val="50000"/>
                  </a:schemeClr>
                </a:solidFill>
                <a:latin typeface="Arial" charset="0"/>
                <a:ea typeface="+mn-ea"/>
                <a:cs typeface="+mn-cs"/>
              </a:defRPr>
            </a:lvl1pPr>
            <a:lvl2pPr marL="6858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2pPr>
            <a:lvl3pPr marL="11430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3pPr>
            <a:lvl4pPr marL="16002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4pPr>
            <a:lvl5pPr marL="20574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0000"/>
              </a:lnSpc>
              <a:buClr>
                <a:srgbClr val="EB8023"/>
              </a:buClr>
            </a:pPr>
            <a:endParaRPr lang="en-US">
              <a:solidFill>
                <a:schemeClr val="tx1"/>
              </a:solidFill>
            </a:endParaRPr>
          </a:p>
          <a:p>
            <a:pPr lvl="1">
              <a:lnSpc>
                <a:spcPct val="110000"/>
              </a:lnSpc>
              <a:buClr>
                <a:srgbClr val="EB8023"/>
              </a:buClr>
            </a:pPr>
            <a:endParaRPr lang="en-US">
              <a:solidFill>
                <a:schemeClr val="tx1"/>
              </a:solidFill>
            </a:endParaRPr>
          </a:p>
        </p:txBody>
      </p:sp>
      <p:sp>
        <p:nvSpPr>
          <p:cNvPr id="5" name="TextBox 4">
            <a:extLst>
              <a:ext uri="{FF2B5EF4-FFF2-40B4-BE49-F238E27FC236}">
                <a16:creationId xmlns:a16="http://schemas.microsoft.com/office/drawing/2014/main" id="{2532EBA6-64DC-45AF-882B-BE83F025F535}"/>
              </a:ext>
            </a:extLst>
          </p:cNvPr>
          <p:cNvSpPr txBox="1"/>
          <p:nvPr/>
        </p:nvSpPr>
        <p:spPr>
          <a:xfrm>
            <a:off x="102834" y="1199357"/>
            <a:ext cx="4987416" cy="678071"/>
          </a:xfrm>
          <a:prstGeom prst="rect">
            <a:avLst/>
          </a:prstGeom>
          <a:noFill/>
        </p:spPr>
        <p:txBody>
          <a:bodyPr wrap="square" rtlCol="0">
            <a:spAutoFit/>
          </a:bodyPr>
          <a:lstStyle/>
          <a:p>
            <a:pPr marL="342900" indent="-342900">
              <a:lnSpc>
                <a:spcPct val="110000"/>
              </a:lnSpc>
              <a:buClr>
                <a:srgbClr val="EB8023"/>
              </a:buClr>
              <a:buFont typeface="Arial" panose="020B0604020202020204" pitchFamily="34" charset="0"/>
              <a:buChar char="•"/>
            </a:pPr>
            <a:r>
              <a:rPr lang="en-US"/>
              <a:t>Click on </a:t>
            </a:r>
            <a:r>
              <a:rPr lang="en-US" b="1"/>
              <a:t>My Benefits </a:t>
            </a:r>
            <a:r>
              <a:rPr lang="en-US"/>
              <a:t>for the slide out which allows you to view your current elections.</a:t>
            </a:r>
          </a:p>
        </p:txBody>
      </p:sp>
      <p:pic>
        <p:nvPicPr>
          <p:cNvPr id="8" name="Picture 7" descr="Graphical user interface, application&#10;&#10;Description automatically generated">
            <a:extLst>
              <a:ext uri="{FF2B5EF4-FFF2-40B4-BE49-F238E27FC236}">
                <a16:creationId xmlns:a16="http://schemas.microsoft.com/office/drawing/2014/main" id="{40BC391C-1652-459F-84EB-59F864C4BAB1}"/>
              </a:ext>
            </a:extLst>
          </p:cNvPr>
          <p:cNvPicPr>
            <a:picLocks noChangeAspect="1"/>
          </p:cNvPicPr>
          <p:nvPr/>
        </p:nvPicPr>
        <p:blipFill>
          <a:blip r:embed="rId4"/>
          <a:stretch>
            <a:fillRect/>
          </a:stretch>
        </p:blipFill>
        <p:spPr>
          <a:xfrm>
            <a:off x="5176014" y="736528"/>
            <a:ext cx="2297166" cy="1578002"/>
          </a:xfrm>
          <a:prstGeom prst="rect">
            <a:avLst/>
          </a:prstGeom>
        </p:spPr>
      </p:pic>
      <p:sp>
        <p:nvSpPr>
          <p:cNvPr id="13" name="TextBox 12">
            <a:extLst>
              <a:ext uri="{FF2B5EF4-FFF2-40B4-BE49-F238E27FC236}">
                <a16:creationId xmlns:a16="http://schemas.microsoft.com/office/drawing/2014/main" id="{761B2711-7311-45A7-BB65-859EE7D60003}"/>
              </a:ext>
            </a:extLst>
          </p:cNvPr>
          <p:cNvSpPr txBox="1"/>
          <p:nvPr/>
        </p:nvSpPr>
        <p:spPr>
          <a:xfrm>
            <a:off x="3966705" y="3136789"/>
            <a:ext cx="5177295" cy="3721019"/>
          </a:xfrm>
          <a:prstGeom prst="rect">
            <a:avLst/>
          </a:prstGeom>
          <a:noFill/>
        </p:spPr>
        <p:txBody>
          <a:bodyPr wrap="square" rtlCol="0">
            <a:spAutoFit/>
          </a:bodyPr>
          <a:lstStyle/>
          <a:p>
            <a:pPr marL="742950" lvl="1" indent="-285750">
              <a:lnSpc>
                <a:spcPct val="110000"/>
              </a:lnSpc>
              <a:buClr>
                <a:srgbClr val="EB8023"/>
              </a:buClr>
              <a:buFont typeface="Arial" panose="020B0604020202020204" pitchFamily="34" charset="0"/>
              <a:buChar char="•"/>
            </a:pPr>
            <a:r>
              <a:rPr lang="en-US"/>
              <a:t>Click on the </a:t>
            </a:r>
            <a:r>
              <a:rPr lang="en-US" b="1"/>
              <a:t>My Links </a:t>
            </a:r>
            <a:r>
              <a:rPr lang="en-US"/>
              <a:t>tab.</a:t>
            </a:r>
          </a:p>
          <a:p>
            <a:pPr marL="742950" lvl="1" indent="-285750">
              <a:lnSpc>
                <a:spcPct val="110000"/>
              </a:lnSpc>
              <a:buClr>
                <a:srgbClr val="EB8023"/>
              </a:buClr>
              <a:buFont typeface="Arial" panose="020B0604020202020204" pitchFamily="34" charset="0"/>
              <a:buChar char="•"/>
            </a:pPr>
            <a:r>
              <a:rPr lang="en-US"/>
              <a:t>Click on </a:t>
            </a:r>
            <a:r>
              <a:rPr lang="en-US" b="1"/>
              <a:t>Employee Links</a:t>
            </a:r>
            <a:r>
              <a:rPr lang="en-US"/>
              <a:t>.</a:t>
            </a:r>
          </a:p>
          <a:p>
            <a:pPr marL="742950" lvl="1" indent="-285750">
              <a:lnSpc>
                <a:spcPct val="110000"/>
              </a:lnSpc>
              <a:buClr>
                <a:srgbClr val="EB8023"/>
              </a:buClr>
              <a:buFont typeface="Arial" panose="020B0604020202020204" pitchFamily="34" charset="0"/>
              <a:buChar char="•"/>
            </a:pPr>
            <a:r>
              <a:rPr lang="en-US"/>
              <a:t>Under eBenefits select the appropriate link</a:t>
            </a:r>
          </a:p>
          <a:p>
            <a:pPr marL="742950" lvl="1" indent="-285750">
              <a:lnSpc>
                <a:spcPct val="110000"/>
              </a:lnSpc>
              <a:buClr>
                <a:srgbClr val="EB8023"/>
              </a:buClr>
              <a:buFont typeface="Arial" panose="020B0604020202020204" pitchFamily="34" charset="0"/>
              <a:buChar char="•"/>
            </a:pPr>
            <a:endParaRPr lang="en-US"/>
          </a:p>
          <a:p>
            <a:pPr lvl="1">
              <a:lnSpc>
                <a:spcPct val="110000"/>
              </a:lnSpc>
              <a:buClr>
                <a:srgbClr val="EB8023"/>
              </a:buClr>
            </a:pPr>
            <a:r>
              <a:rPr lang="en-US"/>
              <a:t>When enrolling online, click next through each screen.  You MUST click the submit button at the end to submit your enrollment.</a:t>
            </a:r>
          </a:p>
          <a:p>
            <a:pPr lvl="1">
              <a:lnSpc>
                <a:spcPct val="110000"/>
              </a:lnSpc>
              <a:buClr>
                <a:srgbClr val="EB8023"/>
              </a:buClr>
            </a:pPr>
            <a:endParaRPr lang="en-US"/>
          </a:p>
          <a:p>
            <a:pPr lvl="1">
              <a:lnSpc>
                <a:spcPct val="110000"/>
              </a:lnSpc>
              <a:buClr>
                <a:srgbClr val="EB8023"/>
              </a:buClr>
            </a:pPr>
            <a:endParaRPr lang="en-US"/>
          </a:p>
          <a:p>
            <a:pPr marL="457200" lvl="1" indent="0">
              <a:lnSpc>
                <a:spcPct val="110000"/>
              </a:lnSpc>
              <a:buClr>
                <a:srgbClr val="EB8023"/>
              </a:buClr>
              <a:buNone/>
            </a:pPr>
            <a:endParaRPr lang="en-US">
              <a:solidFill>
                <a:schemeClr val="tx1"/>
              </a:solidFill>
            </a:endParaRPr>
          </a:p>
          <a:p>
            <a:endParaRPr lang="en-US"/>
          </a:p>
        </p:txBody>
      </p:sp>
      <p:sp>
        <p:nvSpPr>
          <p:cNvPr id="15" name="Title 1">
            <a:extLst>
              <a:ext uri="{FF2B5EF4-FFF2-40B4-BE49-F238E27FC236}">
                <a16:creationId xmlns:a16="http://schemas.microsoft.com/office/drawing/2014/main" id="{78B697FE-6C82-4DBE-BB47-D8C2E1617587}"/>
              </a:ext>
            </a:extLst>
          </p:cNvPr>
          <p:cNvSpPr txBox="1">
            <a:spLocks/>
          </p:cNvSpPr>
          <p:nvPr/>
        </p:nvSpPr>
        <p:spPr>
          <a:xfrm>
            <a:off x="0" y="2599732"/>
            <a:ext cx="4085112" cy="550531"/>
          </a:xfrm>
          <a:prstGeom prst="rect">
            <a:avLst/>
          </a:prstGeom>
        </p:spPr>
        <p:txBody>
          <a:bodyPr vert="horz" lIns="228600" tIns="45720" rIns="22860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Arial" charset="0"/>
                <a:ea typeface="+mj-ea"/>
                <a:cs typeface="+mj-cs"/>
              </a:defRPr>
            </a:lvl1pPr>
          </a:lstStyle>
          <a:p>
            <a:r>
              <a:rPr lang="en-US" b="1">
                <a:solidFill>
                  <a:srgbClr val="1A5F93"/>
                </a:solidFill>
              </a:rPr>
              <a:t>Making Changes Online</a:t>
            </a:r>
          </a:p>
        </p:txBody>
      </p:sp>
      <p:sp>
        <p:nvSpPr>
          <p:cNvPr id="11" name="Oval 10">
            <a:extLst>
              <a:ext uri="{FF2B5EF4-FFF2-40B4-BE49-F238E27FC236}">
                <a16:creationId xmlns:a16="http://schemas.microsoft.com/office/drawing/2014/main" id="{2671D183-5D08-304B-93BB-785489EA93A5}"/>
              </a:ext>
            </a:extLst>
          </p:cNvPr>
          <p:cNvSpPr/>
          <p:nvPr/>
        </p:nvSpPr>
        <p:spPr>
          <a:xfrm>
            <a:off x="5090250" y="1986640"/>
            <a:ext cx="1167654" cy="49968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A2CF4B-78FE-2845-93DD-02BF0B99042C}"/>
              </a:ext>
            </a:extLst>
          </p:cNvPr>
          <p:cNvSpPr/>
          <p:nvPr/>
        </p:nvSpPr>
        <p:spPr>
          <a:xfrm>
            <a:off x="2116477" y="5358881"/>
            <a:ext cx="1357542" cy="423355"/>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F41658-7756-474A-833B-2C271BBA7890}"/>
              </a:ext>
            </a:extLst>
          </p:cNvPr>
          <p:cNvSpPr/>
          <p:nvPr/>
        </p:nvSpPr>
        <p:spPr>
          <a:xfrm>
            <a:off x="1428888" y="3136789"/>
            <a:ext cx="1167654" cy="49968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505B6F79-7501-5F43-8BD6-DDC89204B88F}"/>
              </a:ext>
            </a:extLst>
          </p:cNvPr>
          <p:cNvSpPr>
            <a:spLocks noGrp="1"/>
          </p:cNvSpPr>
          <p:nvPr>
            <p:ph type="title"/>
          </p:nvPr>
        </p:nvSpPr>
        <p:spPr>
          <a:xfrm>
            <a:off x="0" y="363435"/>
            <a:ext cx="4987416" cy="914746"/>
          </a:xfrm>
        </p:spPr>
        <p:txBody>
          <a:bodyPr/>
          <a:lstStyle/>
          <a:p>
            <a:r>
              <a:rPr lang="en-US" b="1">
                <a:solidFill>
                  <a:srgbClr val="1A5F93"/>
                </a:solidFill>
              </a:rPr>
              <a:t>Viewing Your Current Elections</a:t>
            </a:r>
          </a:p>
        </p:txBody>
      </p:sp>
    </p:spTree>
    <p:extLst>
      <p:ext uri="{BB962C8B-B14F-4D97-AF65-F5344CB8AC3E}">
        <p14:creationId xmlns:p14="http://schemas.microsoft.com/office/powerpoint/2010/main" val="53357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i="1"/>
              <a:t>eBenefits</a:t>
            </a:r>
            <a:r>
              <a:rPr lang="en-US"/>
              <a:t> Registration</a:t>
            </a:r>
          </a:p>
          <a:p>
            <a:endParaRPr lang="en-US"/>
          </a:p>
        </p:txBody>
      </p:sp>
      <p:sp>
        <p:nvSpPr>
          <p:cNvPr id="9" name="Content Placeholder 2">
            <a:extLst>
              <a:ext uri="{FF2B5EF4-FFF2-40B4-BE49-F238E27FC236}">
                <a16:creationId xmlns:a16="http://schemas.microsoft.com/office/drawing/2014/main" id="{49BF836B-6BD1-6443-8552-6999F4F634C9}"/>
              </a:ext>
            </a:extLst>
          </p:cNvPr>
          <p:cNvSpPr txBox="1">
            <a:spLocks/>
          </p:cNvSpPr>
          <p:nvPr/>
        </p:nvSpPr>
        <p:spPr>
          <a:xfrm>
            <a:off x="0" y="1371154"/>
            <a:ext cx="9144000" cy="499687"/>
          </a:xfrm>
          <a:prstGeom prst="rect">
            <a:avLst/>
          </a:prstGeom>
        </p:spPr>
        <p:txBody>
          <a:bodyPr vert="horz" lIns="228600" tIns="45720" rIns="22860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accent1">
                    <a:lumMod val="50000"/>
                  </a:schemeClr>
                </a:solidFill>
                <a:latin typeface="Arial" charset="0"/>
                <a:ea typeface="+mn-ea"/>
                <a:cs typeface="+mn-cs"/>
              </a:defRPr>
            </a:lvl1pPr>
            <a:lvl2pPr marL="6858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2pPr>
            <a:lvl3pPr marL="11430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3pPr>
            <a:lvl4pPr marL="16002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4pPr>
            <a:lvl5pPr marL="20574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0000"/>
              </a:lnSpc>
              <a:buClr>
                <a:srgbClr val="EB8023"/>
              </a:buClr>
            </a:pPr>
            <a:endParaRPr lang="en-US">
              <a:solidFill>
                <a:schemeClr val="tx1"/>
              </a:solidFill>
            </a:endParaRPr>
          </a:p>
          <a:p>
            <a:pPr lvl="1">
              <a:lnSpc>
                <a:spcPct val="110000"/>
              </a:lnSpc>
              <a:buClr>
                <a:srgbClr val="EB8023"/>
              </a:buClr>
            </a:pPr>
            <a:endParaRPr lang="en-US">
              <a:solidFill>
                <a:schemeClr val="tx1"/>
              </a:solidFill>
            </a:endParaRPr>
          </a:p>
        </p:txBody>
      </p:sp>
      <p:sp>
        <p:nvSpPr>
          <p:cNvPr id="13" name="TextBox 12">
            <a:extLst>
              <a:ext uri="{FF2B5EF4-FFF2-40B4-BE49-F238E27FC236}">
                <a16:creationId xmlns:a16="http://schemas.microsoft.com/office/drawing/2014/main" id="{761B2711-7311-45A7-BB65-859EE7D60003}"/>
              </a:ext>
            </a:extLst>
          </p:cNvPr>
          <p:cNvSpPr txBox="1"/>
          <p:nvPr/>
        </p:nvSpPr>
        <p:spPr>
          <a:xfrm>
            <a:off x="0" y="1194101"/>
            <a:ext cx="9144000" cy="2954655"/>
          </a:xfrm>
          <a:prstGeom prst="rect">
            <a:avLst/>
          </a:prstGeom>
          <a:noFill/>
        </p:spPr>
        <p:txBody>
          <a:bodyPr wrap="square" rtlCol="0">
            <a:spAutoFit/>
          </a:bodyPr>
          <a:lstStyle/>
          <a:p>
            <a:pPr marL="742950" lvl="1" indent="-285750">
              <a:buClr>
                <a:srgbClr val="EB8023"/>
              </a:buClr>
              <a:buFont typeface="Wingdings" panose="05000000000000000000" pitchFamily="2" charset="2"/>
              <a:buChar char="§"/>
            </a:pPr>
            <a:r>
              <a:rPr lang="en-US" sz="1700">
                <a:latin typeface="Arial" panose="020B0604020202020204" pitchFamily="34" charset="0"/>
                <a:cs typeface="Arial" panose="020B0604020202020204" pitchFamily="34" charset="0"/>
              </a:rPr>
              <a:t>City and County of San Francisco employees, Superior Court employees and retirees can update their contact information within the SF Employee Portal.</a:t>
            </a:r>
          </a:p>
          <a:p>
            <a:pPr lvl="1">
              <a:buClr>
                <a:srgbClr val="EB8023"/>
              </a:buClr>
            </a:pPr>
            <a:endParaRPr lang="en-US" sz="1700">
              <a:latin typeface="Arial" panose="020B0604020202020204" pitchFamily="34" charset="0"/>
              <a:cs typeface="Arial" panose="020B0604020202020204" pitchFamily="34" charset="0"/>
            </a:endParaRPr>
          </a:p>
          <a:p>
            <a:pPr marL="742950" lvl="1" indent="-285750">
              <a:buClr>
                <a:srgbClr val="EB8023"/>
              </a:buClr>
              <a:buFont typeface="Wingdings" panose="05000000000000000000" pitchFamily="2" charset="2"/>
              <a:buChar char="§"/>
            </a:pPr>
            <a:r>
              <a:rPr lang="en-US" sz="1700">
                <a:latin typeface="Arial" panose="020B0604020202020204" pitchFamily="34" charset="0"/>
                <a:cs typeface="Arial" panose="020B0604020202020204" pitchFamily="34" charset="0"/>
              </a:rPr>
              <a:t>Community College of San Francisco employees and San Francisco Unified School District employees:   At the request of your employer, you are unable to update your address online. </a:t>
            </a:r>
          </a:p>
          <a:p>
            <a:pPr marL="1200150" lvl="2" indent="-285750">
              <a:buClr>
                <a:srgbClr val="EB8023"/>
              </a:buClr>
              <a:buFont typeface="Wingdings" panose="05000000000000000000" pitchFamily="2" charset="2"/>
              <a:buChar char="§"/>
            </a:pPr>
            <a:r>
              <a:rPr lang="en-US" sz="1700">
                <a:latin typeface="Arial" panose="020B0604020202020204" pitchFamily="34" charset="0"/>
                <a:cs typeface="Arial" panose="020B0604020202020204" pitchFamily="34" charset="0"/>
              </a:rPr>
              <a:t>City College - Update your address in </a:t>
            </a:r>
            <a:r>
              <a:rPr lang="en-US" sz="17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tooltip="Protected by Avanan: https://ramid.ccsf.edu"/>
              </a:rPr>
              <a:t>https://ramid.ccsf.edu</a:t>
            </a:r>
            <a:r>
              <a:rPr lang="en-US" sz="1700">
                <a:effectLst/>
                <a:latin typeface="Arial" panose="020B0604020202020204" pitchFamily="34" charset="0"/>
                <a:ea typeface="Calibri" panose="020F0502020204030204" pitchFamily="34" charset="0"/>
                <a:cs typeface="Arial" panose="020B0604020202020204" pitchFamily="34" charset="0"/>
              </a:rPr>
              <a:t> or complete a CCSF Address Change Form. If </a:t>
            </a:r>
            <a:r>
              <a:rPr lang="en-US" sz="1700">
                <a:latin typeface="Arial" panose="020B0604020202020204" pitchFamily="34" charset="0"/>
                <a:ea typeface="Calibri" panose="020F0502020204030204" pitchFamily="34" charset="0"/>
                <a:cs typeface="Arial" panose="020B0604020202020204" pitchFamily="34" charset="0"/>
              </a:rPr>
              <a:t>you </a:t>
            </a:r>
            <a:r>
              <a:rPr lang="en-US" sz="1700">
                <a:effectLst/>
                <a:latin typeface="Arial" panose="020B0604020202020204" pitchFamily="34" charset="0"/>
                <a:ea typeface="Calibri" panose="020F0502020204030204" pitchFamily="34" charset="0"/>
                <a:cs typeface="Arial" panose="020B0604020202020204" pitchFamily="34" charset="0"/>
              </a:rPr>
              <a:t>have any questions to contact CCSF Human Resources at </a:t>
            </a:r>
            <a:r>
              <a:rPr lang="en-US" sz="1700" b="1">
                <a:effectLst/>
                <a:latin typeface="Arial" panose="020B0604020202020204" pitchFamily="34" charset="0"/>
                <a:ea typeface="Calibri" panose="020F0502020204030204" pitchFamily="34" charset="0"/>
                <a:cs typeface="Arial" panose="020B0604020202020204" pitchFamily="34" charset="0"/>
              </a:rPr>
              <a:t>(415) 452-7660</a:t>
            </a:r>
            <a:r>
              <a:rPr lang="en-US" sz="1700">
                <a:effectLst/>
                <a:latin typeface="Arial" panose="020B0604020202020204" pitchFamily="34" charset="0"/>
                <a:ea typeface="Calibri" panose="020F0502020204030204" pitchFamily="34" charset="0"/>
                <a:cs typeface="Arial" panose="020B0604020202020204" pitchFamily="34" charset="0"/>
              </a:rPr>
              <a:t>.</a:t>
            </a:r>
          </a:p>
          <a:p>
            <a:pPr marL="1200150" lvl="2" indent="-285750">
              <a:buClr>
                <a:srgbClr val="EB8023"/>
              </a:buClr>
              <a:buFont typeface="Wingdings" panose="05000000000000000000" pitchFamily="2" charset="2"/>
              <a:buChar char="§"/>
            </a:pPr>
            <a:r>
              <a:rPr lang="en-US" sz="1700">
                <a:latin typeface="Arial" panose="020B0604020202020204" pitchFamily="34" charset="0"/>
                <a:ea typeface="Calibri" panose="020F0502020204030204" pitchFamily="34" charset="0"/>
                <a:cs typeface="Arial" panose="020B0604020202020204" pitchFamily="34" charset="0"/>
              </a:rPr>
              <a:t>SFUSD – Contact your department HR representative</a:t>
            </a:r>
            <a:endParaRPr lang="en-US" sz="1700">
              <a:effectLst/>
              <a:latin typeface="Arial" panose="020B0604020202020204" pitchFamily="34" charset="0"/>
              <a:ea typeface="Calibri" panose="020F0502020204030204" pitchFamily="34" charset="0"/>
              <a:cs typeface="Arial" panose="020B0604020202020204" pitchFamily="34" charset="0"/>
            </a:endParaRPr>
          </a:p>
          <a:p>
            <a:endParaRPr lang="en-US" sz="1600"/>
          </a:p>
        </p:txBody>
      </p:sp>
      <p:sp>
        <p:nvSpPr>
          <p:cNvPr id="6" name="Title 1">
            <a:extLst>
              <a:ext uri="{FF2B5EF4-FFF2-40B4-BE49-F238E27FC236}">
                <a16:creationId xmlns:a16="http://schemas.microsoft.com/office/drawing/2014/main" id="{D1F86ADE-EA09-D144-B57C-79555593F538}"/>
              </a:ext>
            </a:extLst>
          </p:cNvPr>
          <p:cNvSpPr txBox="1">
            <a:spLocks/>
          </p:cNvSpPr>
          <p:nvPr/>
        </p:nvSpPr>
        <p:spPr>
          <a:xfrm>
            <a:off x="0" y="363435"/>
            <a:ext cx="9144000" cy="499687"/>
          </a:xfrm>
          <a:prstGeom prst="rect">
            <a:avLst/>
          </a:prstGeom>
        </p:spPr>
        <p:txBody>
          <a:bodyPr vert="horz" lIns="228600" tIns="45720" rIns="22860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Arial" charset="0"/>
                <a:ea typeface="+mj-ea"/>
                <a:cs typeface="+mj-cs"/>
              </a:defRPr>
            </a:lvl1pPr>
          </a:lstStyle>
          <a:p>
            <a:r>
              <a:rPr lang="en-US" b="1">
                <a:solidFill>
                  <a:srgbClr val="1A5F93"/>
                </a:solidFill>
              </a:rPr>
              <a:t>Updating your Contact Information</a:t>
            </a:r>
          </a:p>
        </p:txBody>
      </p:sp>
    </p:spTree>
    <p:extLst>
      <p:ext uri="{BB962C8B-B14F-4D97-AF65-F5344CB8AC3E}">
        <p14:creationId xmlns:p14="http://schemas.microsoft.com/office/powerpoint/2010/main" val="304143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8571"/>
            <a:ext cx="9144000" cy="914746"/>
          </a:xfrm>
        </p:spPr>
        <p:txBody>
          <a:bodyPr/>
          <a:lstStyle/>
          <a:p>
            <a:r>
              <a:rPr lang="en-US" b="1">
                <a:solidFill>
                  <a:srgbClr val="1A5F93"/>
                </a:solidFill>
              </a:rPr>
              <a:t>Our Goal</a:t>
            </a:r>
          </a:p>
        </p:txBody>
      </p:sp>
      <p:sp>
        <p:nvSpPr>
          <p:cNvPr id="10" name="Footer Placeholder 9"/>
          <p:cNvSpPr>
            <a:spLocks noGrp="1"/>
          </p:cNvSpPr>
          <p:nvPr>
            <p:ph type="ftr" sz="quarter" idx="3"/>
          </p:nvPr>
        </p:nvSpPr>
        <p:spPr>
          <a:xfrm>
            <a:off x="0" y="1"/>
            <a:ext cx="9144000" cy="350044"/>
          </a:xfrm>
        </p:spPr>
        <p:txBody>
          <a:bodyPr/>
          <a:lstStyle/>
          <a:p>
            <a:r>
              <a:rPr lang="en-US" err="1"/>
              <a:t>eBenefits</a:t>
            </a:r>
            <a:r>
              <a:rPr lang="en-US"/>
              <a:t> Registration </a:t>
            </a:r>
          </a:p>
        </p:txBody>
      </p:sp>
      <p:sp>
        <p:nvSpPr>
          <p:cNvPr id="8" name="Content Placeholder 2">
            <a:extLst>
              <a:ext uri="{FF2B5EF4-FFF2-40B4-BE49-F238E27FC236}">
                <a16:creationId xmlns:a16="http://schemas.microsoft.com/office/drawing/2014/main" id="{2D0813F7-8B96-2E44-94FD-BFF5322E81D4}"/>
              </a:ext>
            </a:extLst>
          </p:cNvPr>
          <p:cNvSpPr txBox="1">
            <a:spLocks/>
          </p:cNvSpPr>
          <p:nvPr/>
        </p:nvSpPr>
        <p:spPr>
          <a:xfrm>
            <a:off x="182879" y="1301842"/>
            <a:ext cx="5417821" cy="4847497"/>
          </a:xfrm>
          <a:prstGeom prst="rect">
            <a:avLst/>
          </a:prstGeom>
        </p:spPr>
        <p:txBody>
          <a:bodyPr vert="horz" lIns="228600" tIns="45720" rIns="22860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accent1">
                    <a:lumMod val="50000"/>
                  </a:schemeClr>
                </a:solidFill>
                <a:latin typeface="Arial" charset="0"/>
                <a:ea typeface="+mn-ea"/>
                <a:cs typeface="+mn-cs"/>
              </a:defRPr>
            </a:lvl1pPr>
            <a:lvl2pPr marL="6858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2pPr>
            <a:lvl3pPr marL="11430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3pPr>
            <a:lvl4pPr marL="16002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4pPr>
            <a:lvl5pPr marL="20574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lnSpc>
                <a:spcPct val="110000"/>
              </a:lnSpc>
              <a:buClr>
                <a:srgbClr val="EB8023"/>
              </a:buClr>
            </a:pPr>
            <a:r>
              <a:rPr lang="en-US" sz="2400">
                <a:solidFill>
                  <a:schemeClr val="tx1"/>
                </a:solidFill>
              </a:rPr>
              <a:t>By the end of this training, you should: </a:t>
            </a:r>
          </a:p>
          <a:p>
            <a:pPr marL="1028700" lvl="1" indent="-571500">
              <a:lnSpc>
                <a:spcPct val="110000"/>
              </a:lnSpc>
              <a:buClr>
                <a:srgbClr val="EB8023"/>
              </a:buClr>
              <a:buFont typeface="Wingdings" pitchFamily="2" charset="2"/>
              <a:buChar char="§"/>
            </a:pPr>
            <a:r>
              <a:rPr lang="en-US" sz="2400">
                <a:solidFill>
                  <a:schemeClr val="tx1"/>
                </a:solidFill>
              </a:rPr>
              <a:t>Know how to or have registered for an </a:t>
            </a:r>
            <a:r>
              <a:rPr lang="en-US" sz="2400" err="1">
                <a:solidFill>
                  <a:schemeClr val="tx1"/>
                </a:solidFill>
              </a:rPr>
              <a:t>eBenefits</a:t>
            </a:r>
            <a:r>
              <a:rPr lang="en-US" sz="2400">
                <a:solidFill>
                  <a:schemeClr val="tx1"/>
                </a:solidFill>
              </a:rPr>
              <a:t> account </a:t>
            </a:r>
          </a:p>
          <a:p>
            <a:pPr marL="1028700" lvl="1" indent="-571500">
              <a:lnSpc>
                <a:spcPct val="110000"/>
              </a:lnSpc>
              <a:buClr>
                <a:srgbClr val="EB8023"/>
              </a:buClr>
              <a:buFont typeface="Wingdings" pitchFamily="2" charset="2"/>
              <a:buChar char="§"/>
            </a:pPr>
            <a:r>
              <a:rPr lang="en-US" sz="2400">
                <a:solidFill>
                  <a:schemeClr val="tx1"/>
                </a:solidFill>
                <a:latin typeface="Arial"/>
                <a:cs typeface="Arial"/>
              </a:rPr>
              <a:t>Be able to look up your current elections online</a:t>
            </a:r>
          </a:p>
          <a:p>
            <a:pPr marL="1028700" lvl="1" indent="-571500">
              <a:lnSpc>
                <a:spcPct val="110000"/>
              </a:lnSpc>
              <a:buClr>
                <a:srgbClr val="EB8023"/>
              </a:buClr>
              <a:buFont typeface="Wingdings" pitchFamily="2" charset="2"/>
              <a:buChar char="§"/>
            </a:pPr>
            <a:r>
              <a:rPr lang="en-US" sz="2400">
                <a:solidFill>
                  <a:schemeClr val="tx1"/>
                </a:solidFill>
              </a:rPr>
              <a:t>Make changes online during Open Enrollment or a Qualifying Life Event</a:t>
            </a:r>
          </a:p>
          <a:p>
            <a:pPr indent="-228600">
              <a:lnSpc>
                <a:spcPct val="110000"/>
              </a:lnSpc>
              <a:buClr>
                <a:srgbClr val="EB8023"/>
              </a:buClr>
            </a:pPr>
            <a:endParaRPr lang="en-US">
              <a:solidFill>
                <a:schemeClr val="tx1"/>
              </a:solidFill>
            </a:endParaRPr>
          </a:p>
        </p:txBody>
      </p:sp>
      <p:pic>
        <p:nvPicPr>
          <p:cNvPr id="4" name="Picture 3" descr="A blue circle with black text&#10;&#10;Description automatically generated with low confidence">
            <a:extLst>
              <a:ext uri="{FF2B5EF4-FFF2-40B4-BE49-F238E27FC236}">
                <a16:creationId xmlns:a16="http://schemas.microsoft.com/office/drawing/2014/main" id="{9F457528-9621-DF49-9CD2-4FDC782A0FE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783580" y="1951264"/>
            <a:ext cx="2955471" cy="2955471"/>
          </a:xfrm>
          <a:prstGeom prst="rect">
            <a:avLst/>
          </a:prstGeom>
        </p:spPr>
      </p:pic>
    </p:spTree>
    <p:extLst>
      <p:ext uri="{BB962C8B-B14F-4D97-AF65-F5344CB8AC3E}">
        <p14:creationId xmlns:p14="http://schemas.microsoft.com/office/powerpoint/2010/main" val="233011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err="1"/>
              <a:t>eBenefits</a:t>
            </a:r>
            <a:r>
              <a:rPr lang="en-US"/>
              <a:t> Registration </a:t>
            </a:r>
          </a:p>
        </p:txBody>
      </p:sp>
      <p:sp>
        <p:nvSpPr>
          <p:cNvPr id="9" name="Content Placeholder 2">
            <a:extLst>
              <a:ext uri="{FF2B5EF4-FFF2-40B4-BE49-F238E27FC236}">
                <a16:creationId xmlns:a16="http://schemas.microsoft.com/office/drawing/2014/main" id="{49BF836B-6BD1-6443-8552-6999F4F634C9}"/>
              </a:ext>
            </a:extLst>
          </p:cNvPr>
          <p:cNvSpPr txBox="1">
            <a:spLocks/>
          </p:cNvSpPr>
          <p:nvPr/>
        </p:nvSpPr>
        <p:spPr>
          <a:xfrm>
            <a:off x="-344383" y="1023752"/>
            <a:ext cx="9037121" cy="5151417"/>
          </a:xfrm>
          <a:prstGeom prst="rect">
            <a:avLst/>
          </a:prstGeom>
        </p:spPr>
        <p:txBody>
          <a:bodyPr vert="horz" lIns="228600" tIns="45720" rIns="22860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accent1">
                    <a:lumMod val="50000"/>
                  </a:schemeClr>
                </a:solidFill>
                <a:latin typeface="Arial" charset="0"/>
                <a:ea typeface="+mn-ea"/>
                <a:cs typeface="+mn-cs"/>
              </a:defRPr>
            </a:lvl1pPr>
            <a:lvl2pPr marL="6858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2pPr>
            <a:lvl3pPr marL="11430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3pPr>
            <a:lvl4pPr marL="16002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4pPr>
            <a:lvl5pPr marL="20574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0000"/>
              </a:lnSpc>
              <a:buClr>
                <a:srgbClr val="EB8023"/>
              </a:buClr>
            </a:pPr>
            <a:r>
              <a:rPr lang="en-US" sz="1900" b="1">
                <a:solidFill>
                  <a:schemeClr val="tx1"/>
                </a:solidFill>
              </a:rPr>
              <a:t>Register your account!</a:t>
            </a:r>
          </a:p>
          <a:p>
            <a:pPr lvl="1">
              <a:lnSpc>
                <a:spcPct val="110000"/>
              </a:lnSpc>
              <a:buClr>
                <a:srgbClr val="EB8023"/>
              </a:buClr>
            </a:pPr>
            <a:r>
              <a:rPr lang="en-US" sz="1900">
                <a:solidFill>
                  <a:schemeClr val="tx1"/>
                </a:solidFill>
              </a:rPr>
              <a:t>Make your benefits elections online during Open Enrollment from </a:t>
            </a:r>
            <a:br>
              <a:rPr lang="en-US" sz="1900">
                <a:solidFill>
                  <a:schemeClr val="tx1"/>
                </a:solidFill>
              </a:rPr>
            </a:br>
            <a:r>
              <a:rPr lang="en-US" sz="1900" b="1">
                <a:solidFill>
                  <a:schemeClr val="tx1"/>
                </a:solidFill>
              </a:rPr>
              <a:t>October 1-29, 2021.</a:t>
            </a:r>
          </a:p>
          <a:p>
            <a:pPr lvl="1">
              <a:lnSpc>
                <a:spcPct val="110000"/>
              </a:lnSpc>
              <a:buClr>
                <a:srgbClr val="EB8023"/>
              </a:buClr>
            </a:pPr>
            <a:r>
              <a:rPr lang="en-US" sz="1900">
                <a:solidFill>
                  <a:schemeClr val="tx1"/>
                </a:solidFill>
              </a:rPr>
              <a:t>Visit </a:t>
            </a:r>
            <a:r>
              <a:rPr lang="en-US" sz="1900" b="1">
                <a:solidFill>
                  <a:schemeClr val="tx1"/>
                </a:solidFill>
                <a:hlinkClick r:id="rId3"/>
              </a:rPr>
              <a:t>https://myapps.sfgov.org/</a:t>
            </a:r>
            <a:r>
              <a:rPr lang="en-US" sz="1900" b="1">
                <a:solidFill>
                  <a:schemeClr val="tx1"/>
                </a:solidFill>
              </a:rPr>
              <a:t> </a:t>
            </a:r>
            <a:r>
              <a:rPr lang="en-US" sz="1900">
                <a:solidFill>
                  <a:schemeClr val="tx1"/>
                </a:solidFill>
              </a:rPr>
              <a:t>to access </a:t>
            </a:r>
            <a:r>
              <a:rPr lang="en-US" sz="1900" i="1">
                <a:solidFill>
                  <a:schemeClr val="tx1"/>
                </a:solidFill>
              </a:rPr>
              <a:t>eBenefits</a:t>
            </a:r>
            <a:r>
              <a:rPr lang="en-US" sz="1900">
                <a:solidFill>
                  <a:schemeClr val="tx1"/>
                </a:solidFill>
              </a:rPr>
              <a:t> and bookmark this page.</a:t>
            </a:r>
          </a:p>
          <a:p>
            <a:pPr lvl="1">
              <a:lnSpc>
                <a:spcPct val="110000"/>
              </a:lnSpc>
              <a:buClr>
                <a:srgbClr val="EB8023"/>
              </a:buClr>
            </a:pPr>
            <a:r>
              <a:rPr lang="en-US" sz="1900">
                <a:solidFill>
                  <a:schemeClr val="tx1"/>
                </a:solidFill>
              </a:rPr>
              <a:t>Attend the “Navigating eBenefits to Make Open Enrollment Elections” webinar.  Webinar links are available at sfhss.org</a:t>
            </a:r>
          </a:p>
          <a:p>
            <a:pPr lvl="2">
              <a:lnSpc>
                <a:spcPct val="110000"/>
              </a:lnSpc>
              <a:buClr>
                <a:srgbClr val="EB8023"/>
              </a:buClr>
            </a:pPr>
            <a:r>
              <a:rPr lang="en-US" sz="1900">
                <a:solidFill>
                  <a:schemeClr val="tx1"/>
                </a:solidFill>
              </a:rPr>
              <a:t>10/14 @ 1pm</a:t>
            </a:r>
          </a:p>
          <a:p>
            <a:pPr lvl="2">
              <a:lnSpc>
                <a:spcPct val="110000"/>
              </a:lnSpc>
              <a:buClr>
                <a:srgbClr val="EB8023"/>
              </a:buClr>
            </a:pPr>
            <a:r>
              <a:rPr lang="en-US" sz="1900">
                <a:solidFill>
                  <a:schemeClr val="tx1"/>
                </a:solidFill>
              </a:rPr>
              <a:t>10/25 @ 12pm</a:t>
            </a:r>
          </a:p>
          <a:p>
            <a:pPr lvl="2">
              <a:lnSpc>
                <a:spcPct val="110000"/>
              </a:lnSpc>
              <a:buClr>
                <a:srgbClr val="EB8023"/>
              </a:buClr>
            </a:pPr>
            <a:endParaRPr lang="en-US" sz="1900">
              <a:solidFill>
                <a:schemeClr val="tx1"/>
              </a:solidFill>
            </a:endParaRPr>
          </a:p>
          <a:p>
            <a:pPr lvl="2">
              <a:lnSpc>
                <a:spcPct val="110000"/>
              </a:lnSpc>
              <a:buClr>
                <a:srgbClr val="EB8023"/>
              </a:buClr>
            </a:pPr>
            <a:endParaRPr lang="en-US" sz="1900">
              <a:solidFill>
                <a:schemeClr val="tx1"/>
              </a:solidFill>
            </a:endParaRPr>
          </a:p>
          <a:p>
            <a:pPr lvl="1">
              <a:lnSpc>
                <a:spcPct val="110000"/>
              </a:lnSpc>
              <a:buClr>
                <a:srgbClr val="EB8023"/>
              </a:buClr>
            </a:pPr>
            <a:endParaRPr lang="en-US">
              <a:solidFill>
                <a:schemeClr val="tx1"/>
              </a:solidFill>
            </a:endParaRPr>
          </a:p>
          <a:p>
            <a:pPr lvl="1">
              <a:lnSpc>
                <a:spcPct val="110000"/>
              </a:lnSpc>
              <a:buClr>
                <a:srgbClr val="EB8023"/>
              </a:buClr>
            </a:pPr>
            <a:endParaRPr lang="en-US">
              <a:solidFill>
                <a:schemeClr val="tx1"/>
              </a:solidFill>
            </a:endParaRPr>
          </a:p>
          <a:p>
            <a:pPr lvl="1">
              <a:lnSpc>
                <a:spcPct val="110000"/>
              </a:lnSpc>
              <a:buClr>
                <a:srgbClr val="EB8023"/>
              </a:buClr>
            </a:pPr>
            <a:endParaRPr lang="en-US">
              <a:solidFill>
                <a:schemeClr val="tx1"/>
              </a:solidFill>
            </a:endParaRPr>
          </a:p>
          <a:p>
            <a:pPr lvl="1">
              <a:lnSpc>
                <a:spcPct val="110000"/>
              </a:lnSpc>
              <a:buClr>
                <a:srgbClr val="EB8023"/>
              </a:buClr>
            </a:pPr>
            <a:endParaRPr lang="en-US">
              <a:solidFill>
                <a:schemeClr val="tx1"/>
              </a:solidFill>
            </a:endParaRPr>
          </a:p>
        </p:txBody>
      </p:sp>
      <p:sp>
        <p:nvSpPr>
          <p:cNvPr id="5" name="Title 1">
            <a:extLst>
              <a:ext uri="{FF2B5EF4-FFF2-40B4-BE49-F238E27FC236}">
                <a16:creationId xmlns:a16="http://schemas.microsoft.com/office/drawing/2014/main" id="{5A657F60-862F-7047-B4AB-3823FDB5E524}"/>
              </a:ext>
            </a:extLst>
          </p:cNvPr>
          <p:cNvSpPr txBox="1">
            <a:spLocks/>
          </p:cNvSpPr>
          <p:nvPr/>
        </p:nvSpPr>
        <p:spPr>
          <a:xfrm>
            <a:off x="0" y="363435"/>
            <a:ext cx="9144000" cy="914746"/>
          </a:xfrm>
          <a:prstGeom prst="rect">
            <a:avLst/>
          </a:prstGeom>
        </p:spPr>
        <p:txBody>
          <a:bodyPr vert="horz" lIns="228600" tIns="45720" rIns="22860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Arial" charset="0"/>
                <a:ea typeface="+mj-ea"/>
                <a:cs typeface="+mj-cs"/>
              </a:defRPr>
            </a:lvl1pPr>
          </a:lstStyle>
          <a:p>
            <a:r>
              <a:rPr lang="en-US" b="1">
                <a:solidFill>
                  <a:srgbClr val="1A5F93"/>
                </a:solidFill>
              </a:rPr>
              <a:t>Next steps…</a:t>
            </a:r>
          </a:p>
        </p:txBody>
      </p:sp>
    </p:spTree>
    <p:extLst>
      <p:ext uri="{BB962C8B-B14F-4D97-AF65-F5344CB8AC3E}">
        <p14:creationId xmlns:p14="http://schemas.microsoft.com/office/powerpoint/2010/main" val="1512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err="1"/>
              <a:t>eBenefits</a:t>
            </a:r>
            <a:r>
              <a:rPr lang="en-US"/>
              <a:t> Registration </a:t>
            </a:r>
          </a:p>
        </p:txBody>
      </p:sp>
      <p:sp>
        <p:nvSpPr>
          <p:cNvPr id="9" name="Content Placeholder 2">
            <a:extLst>
              <a:ext uri="{FF2B5EF4-FFF2-40B4-BE49-F238E27FC236}">
                <a16:creationId xmlns:a16="http://schemas.microsoft.com/office/drawing/2014/main" id="{49BF836B-6BD1-6443-8552-6999F4F634C9}"/>
              </a:ext>
            </a:extLst>
          </p:cNvPr>
          <p:cNvSpPr txBox="1">
            <a:spLocks/>
          </p:cNvSpPr>
          <p:nvPr/>
        </p:nvSpPr>
        <p:spPr>
          <a:xfrm>
            <a:off x="-344383" y="1023752"/>
            <a:ext cx="9037121" cy="5151417"/>
          </a:xfrm>
          <a:prstGeom prst="rect">
            <a:avLst/>
          </a:prstGeom>
        </p:spPr>
        <p:txBody>
          <a:bodyPr vert="horz" lIns="228600" tIns="45720" rIns="22860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accent1">
                    <a:lumMod val="50000"/>
                  </a:schemeClr>
                </a:solidFill>
                <a:latin typeface="Arial" charset="0"/>
                <a:ea typeface="+mn-ea"/>
                <a:cs typeface="+mn-cs"/>
              </a:defRPr>
            </a:lvl1pPr>
            <a:lvl2pPr marL="6858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2pPr>
            <a:lvl3pPr marL="11430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3pPr>
            <a:lvl4pPr marL="16002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4pPr>
            <a:lvl5pPr marL="20574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0000"/>
              </a:lnSpc>
              <a:buClr>
                <a:srgbClr val="EB8023"/>
              </a:buClr>
            </a:pPr>
            <a:r>
              <a:rPr lang="en-US" sz="1900">
                <a:solidFill>
                  <a:schemeClr val="tx1"/>
                </a:solidFill>
                <a:hlinkClick r:id="rId3"/>
              </a:rPr>
              <a:t>https://sfhss.org/eBenefits</a:t>
            </a:r>
            <a:r>
              <a:rPr lang="en-US" sz="1900">
                <a:solidFill>
                  <a:schemeClr val="tx1"/>
                </a:solidFill>
              </a:rPr>
              <a:t> – you’ll find videos, step by step instructions and troubleshooting tips</a:t>
            </a:r>
          </a:p>
          <a:p>
            <a:pPr lvl="1">
              <a:lnSpc>
                <a:spcPct val="110000"/>
              </a:lnSpc>
              <a:buClr>
                <a:srgbClr val="EB8023"/>
              </a:buClr>
            </a:pPr>
            <a:r>
              <a:rPr lang="en-US" sz="1900">
                <a:solidFill>
                  <a:schemeClr val="tx1"/>
                </a:solidFill>
              </a:rPr>
              <a:t>If you can’t set up your account, contact </a:t>
            </a:r>
            <a:r>
              <a:rPr lang="en-US" sz="1900" b="1">
                <a:solidFill>
                  <a:schemeClr val="tx1"/>
                </a:solidFill>
              </a:rPr>
              <a:t>City Department of Technology </a:t>
            </a:r>
            <a:r>
              <a:rPr lang="en-US" sz="1900">
                <a:solidFill>
                  <a:schemeClr val="tx1"/>
                </a:solidFill>
              </a:rPr>
              <a:t>at </a:t>
            </a:r>
            <a:r>
              <a:rPr lang="en-US" sz="1900" b="1">
                <a:solidFill>
                  <a:schemeClr val="tx1"/>
                </a:solidFill>
              </a:rPr>
              <a:t>(628) 652-5000</a:t>
            </a:r>
            <a:r>
              <a:rPr lang="en-US" sz="1900">
                <a:solidFill>
                  <a:schemeClr val="tx1"/>
                </a:solidFill>
              </a:rPr>
              <a:t>. </a:t>
            </a:r>
            <a:r>
              <a:rPr lang="en-US" sz="1900" b="1">
                <a:solidFill>
                  <a:srgbClr val="FF0000"/>
                </a:solidFill>
              </a:rPr>
              <a:t>You must have your DSW number!</a:t>
            </a:r>
          </a:p>
          <a:p>
            <a:pPr lvl="2">
              <a:lnSpc>
                <a:spcPct val="110000"/>
              </a:lnSpc>
              <a:buClr>
                <a:srgbClr val="EB8023"/>
              </a:buClr>
              <a:buFont typeface="Arial" panose="020B0604020202020204" pitchFamily="34" charset="0"/>
              <a:buChar char="•"/>
            </a:pPr>
            <a:r>
              <a:rPr lang="en-US" sz="1900">
                <a:solidFill>
                  <a:schemeClr val="tx1"/>
                </a:solidFill>
              </a:rPr>
              <a:t>If you can create account but don’t have the SF Employee Portal tile, or need help changing your password, contact </a:t>
            </a:r>
            <a:r>
              <a:rPr lang="en-US" sz="1900" b="1">
                <a:solidFill>
                  <a:schemeClr val="tx1"/>
                </a:solidFill>
              </a:rPr>
              <a:t>City Department of Technology</a:t>
            </a:r>
            <a:r>
              <a:rPr lang="en-US" sz="1900">
                <a:solidFill>
                  <a:schemeClr val="tx1"/>
                </a:solidFill>
              </a:rPr>
              <a:t> at </a:t>
            </a:r>
            <a:r>
              <a:rPr lang="en-US" sz="1900" b="1">
                <a:solidFill>
                  <a:schemeClr val="tx1"/>
                </a:solidFill>
              </a:rPr>
              <a:t>(628) 652-5000</a:t>
            </a:r>
            <a:r>
              <a:rPr lang="en-US" sz="1900">
                <a:solidFill>
                  <a:schemeClr val="tx1"/>
                </a:solidFill>
              </a:rPr>
              <a:t>. </a:t>
            </a:r>
            <a:r>
              <a:rPr lang="en-US" sz="1900" b="1">
                <a:solidFill>
                  <a:srgbClr val="FF0000"/>
                </a:solidFill>
              </a:rPr>
              <a:t>You must have your DSW number!</a:t>
            </a:r>
          </a:p>
          <a:p>
            <a:pPr lvl="2">
              <a:lnSpc>
                <a:spcPct val="110000"/>
              </a:lnSpc>
              <a:buClr>
                <a:srgbClr val="EB8023"/>
              </a:buClr>
              <a:buFont typeface="Arial" panose="020B0604020202020204" pitchFamily="34" charset="0"/>
              <a:buChar char="•"/>
            </a:pPr>
            <a:r>
              <a:rPr lang="en-US" sz="1900">
                <a:solidFill>
                  <a:schemeClr val="tx1"/>
                </a:solidFill>
              </a:rPr>
              <a:t>If during Open Enrollment you cannot get into your OE event, have questions about navigating </a:t>
            </a:r>
            <a:r>
              <a:rPr lang="en-US" sz="1900" i="1">
                <a:solidFill>
                  <a:schemeClr val="tx1"/>
                </a:solidFill>
              </a:rPr>
              <a:t>eBenefits</a:t>
            </a:r>
            <a:r>
              <a:rPr lang="en-US" sz="1900">
                <a:solidFill>
                  <a:schemeClr val="tx1"/>
                </a:solidFill>
              </a:rPr>
              <a:t>, or questions about your benefits, contact </a:t>
            </a:r>
            <a:r>
              <a:rPr lang="en-US" sz="1900" b="1">
                <a:solidFill>
                  <a:schemeClr val="tx1"/>
                </a:solidFill>
              </a:rPr>
              <a:t>SFHSS</a:t>
            </a:r>
            <a:r>
              <a:rPr lang="en-US" sz="1900">
                <a:solidFill>
                  <a:schemeClr val="tx1"/>
                </a:solidFill>
              </a:rPr>
              <a:t> at </a:t>
            </a:r>
            <a:r>
              <a:rPr lang="en-US" sz="1900" b="1">
                <a:solidFill>
                  <a:schemeClr val="tx1"/>
                </a:solidFill>
              </a:rPr>
              <a:t>(628) 652-4700</a:t>
            </a:r>
            <a:r>
              <a:rPr lang="en-US" sz="1900">
                <a:solidFill>
                  <a:schemeClr val="tx1"/>
                </a:solidFill>
              </a:rPr>
              <a:t>.</a:t>
            </a:r>
          </a:p>
          <a:p>
            <a:pPr marL="914400" lvl="2" indent="0">
              <a:lnSpc>
                <a:spcPct val="110000"/>
              </a:lnSpc>
              <a:buClr>
                <a:srgbClr val="EB8023"/>
              </a:buClr>
              <a:buNone/>
            </a:pPr>
            <a:r>
              <a:rPr lang="en-US" sz="1900" b="1">
                <a:solidFill>
                  <a:srgbClr val="FF0000"/>
                </a:solidFill>
              </a:rPr>
              <a:t>Your DSW number will be provided in your OE letter, and it is also provided during registration process.</a:t>
            </a:r>
          </a:p>
          <a:p>
            <a:pPr marL="914400" lvl="2" indent="0">
              <a:lnSpc>
                <a:spcPct val="110000"/>
              </a:lnSpc>
              <a:buClr>
                <a:srgbClr val="EB8023"/>
              </a:buClr>
              <a:buNone/>
            </a:pPr>
            <a:endParaRPr lang="en-US" sz="1900" b="1">
              <a:solidFill>
                <a:srgbClr val="FF0000"/>
              </a:solidFill>
            </a:endParaRPr>
          </a:p>
          <a:p>
            <a:pPr lvl="1">
              <a:lnSpc>
                <a:spcPct val="110000"/>
              </a:lnSpc>
              <a:buClr>
                <a:srgbClr val="EB8023"/>
              </a:buClr>
            </a:pPr>
            <a:endParaRPr lang="en-US">
              <a:solidFill>
                <a:schemeClr val="tx1"/>
              </a:solidFill>
            </a:endParaRPr>
          </a:p>
          <a:p>
            <a:pPr lvl="1">
              <a:lnSpc>
                <a:spcPct val="110000"/>
              </a:lnSpc>
              <a:buClr>
                <a:srgbClr val="EB8023"/>
              </a:buClr>
            </a:pPr>
            <a:endParaRPr lang="en-US">
              <a:solidFill>
                <a:schemeClr val="tx1"/>
              </a:solidFill>
            </a:endParaRPr>
          </a:p>
          <a:p>
            <a:pPr lvl="1">
              <a:lnSpc>
                <a:spcPct val="110000"/>
              </a:lnSpc>
              <a:buClr>
                <a:srgbClr val="EB8023"/>
              </a:buClr>
            </a:pPr>
            <a:endParaRPr lang="en-US">
              <a:solidFill>
                <a:schemeClr val="tx1"/>
              </a:solidFill>
            </a:endParaRPr>
          </a:p>
          <a:p>
            <a:pPr lvl="1">
              <a:lnSpc>
                <a:spcPct val="110000"/>
              </a:lnSpc>
              <a:buClr>
                <a:srgbClr val="EB8023"/>
              </a:buClr>
            </a:pPr>
            <a:endParaRPr lang="en-US">
              <a:solidFill>
                <a:schemeClr val="tx1"/>
              </a:solidFill>
            </a:endParaRPr>
          </a:p>
        </p:txBody>
      </p:sp>
      <p:sp>
        <p:nvSpPr>
          <p:cNvPr id="5" name="Title 1">
            <a:extLst>
              <a:ext uri="{FF2B5EF4-FFF2-40B4-BE49-F238E27FC236}">
                <a16:creationId xmlns:a16="http://schemas.microsoft.com/office/drawing/2014/main" id="{5A657F60-862F-7047-B4AB-3823FDB5E524}"/>
              </a:ext>
            </a:extLst>
          </p:cNvPr>
          <p:cNvSpPr txBox="1">
            <a:spLocks/>
          </p:cNvSpPr>
          <p:nvPr/>
        </p:nvSpPr>
        <p:spPr>
          <a:xfrm>
            <a:off x="0" y="363435"/>
            <a:ext cx="9144000" cy="914746"/>
          </a:xfrm>
          <a:prstGeom prst="rect">
            <a:avLst/>
          </a:prstGeom>
        </p:spPr>
        <p:txBody>
          <a:bodyPr vert="horz" lIns="228600" tIns="45720" rIns="22860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Arial" charset="0"/>
                <a:ea typeface="+mj-ea"/>
                <a:cs typeface="+mj-cs"/>
              </a:defRPr>
            </a:lvl1pPr>
          </a:lstStyle>
          <a:p>
            <a:r>
              <a:rPr lang="en-US" b="1">
                <a:solidFill>
                  <a:srgbClr val="1A5F93"/>
                </a:solidFill>
              </a:rPr>
              <a:t>Help:</a:t>
            </a:r>
          </a:p>
        </p:txBody>
      </p:sp>
    </p:spTree>
    <p:extLst>
      <p:ext uri="{BB962C8B-B14F-4D97-AF65-F5344CB8AC3E}">
        <p14:creationId xmlns:p14="http://schemas.microsoft.com/office/powerpoint/2010/main" val="148581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err="1"/>
              <a:t>eBenefits</a:t>
            </a:r>
            <a:r>
              <a:rPr lang="en-US"/>
              <a:t> Registration </a:t>
            </a:r>
          </a:p>
        </p:txBody>
      </p:sp>
      <p:sp>
        <p:nvSpPr>
          <p:cNvPr id="2" name="Title 1"/>
          <p:cNvSpPr>
            <a:spLocks noGrp="1"/>
          </p:cNvSpPr>
          <p:nvPr>
            <p:ph type="title"/>
          </p:nvPr>
        </p:nvSpPr>
        <p:spPr>
          <a:xfrm>
            <a:off x="-1" y="1733694"/>
            <a:ext cx="9144000" cy="914746"/>
          </a:xfrm>
        </p:spPr>
        <p:txBody>
          <a:bodyPr/>
          <a:lstStyle/>
          <a:p>
            <a:pPr algn="ctr"/>
            <a:r>
              <a:rPr lang="en-US" b="1">
                <a:solidFill>
                  <a:srgbClr val="1A5F93"/>
                </a:solidFill>
              </a:rPr>
              <a:t>Questions</a:t>
            </a:r>
          </a:p>
        </p:txBody>
      </p:sp>
      <p:sp>
        <p:nvSpPr>
          <p:cNvPr id="9" name="Content Placeholder 2">
            <a:extLst>
              <a:ext uri="{FF2B5EF4-FFF2-40B4-BE49-F238E27FC236}">
                <a16:creationId xmlns:a16="http://schemas.microsoft.com/office/drawing/2014/main" id="{49BF836B-6BD1-6443-8552-6999F4F634C9}"/>
              </a:ext>
            </a:extLst>
          </p:cNvPr>
          <p:cNvSpPr txBox="1">
            <a:spLocks/>
          </p:cNvSpPr>
          <p:nvPr/>
        </p:nvSpPr>
        <p:spPr>
          <a:xfrm>
            <a:off x="0" y="926177"/>
            <a:ext cx="9144000" cy="2315787"/>
          </a:xfrm>
          <a:prstGeom prst="rect">
            <a:avLst/>
          </a:prstGeom>
        </p:spPr>
        <p:txBody>
          <a:bodyPr vert="horz" lIns="228600" tIns="45720" rIns="22860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accent1">
                    <a:lumMod val="50000"/>
                  </a:schemeClr>
                </a:solidFill>
                <a:latin typeface="Arial" charset="0"/>
                <a:ea typeface="+mn-ea"/>
                <a:cs typeface="+mn-cs"/>
              </a:defRPr>
            </a:lvl1pPr>
            <a:lvl2pPr marL="6858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2pPr>
            <a:lvl3pPr marL="11430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3pPr>
            <a:lvl4pPr marL="16002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4pPr>
            <a:lvl5pPr marL="20574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110000"/>
              </a:lnSpc>
              <a:buClr>
                <a:srgbClr val="EB8023"/>
              </a:buClr>
              <a:buNone/>
            </a:pPr>
            <a:endParaRPr lang="en-US" i="1">
              <a:solidFill>
                <a:schemeClr val="tx1"/>
              </a:solidFill>
            </a:endParaRPr>
          </a:p>
          <a:p>
            <a:pPr marL="457200" lvl="1" indent="0">
              <a:lnSpc>
                <a:spcPct val="110000"/>
              </a:lnSpc>
              <a:buClr>
                <a:srgbClr val="EB8023"/>
              </a:buClr>
              <a:buNone/>
            </a:pPr>
            <a:endParaRPr lang="en-US">
              <a:solidFill>
                <a:schemeClr val="tx1"/>
              </a:solidFill>
            </a:endParaRPr>
          </a:p>
          <a:p>
            <a:pPr lvl="1">
              <a:lnSpc>
                <a:spcPct val="110000"/>
              </a:lnSpc>
              <a:buClr>
                <a:srgbClr val="EB8023"/>
              </a:buClr>
            </a:pPr>
            <a:endParaRPr lang="en-US">
              <a:solidFill>
                <a:schemeClr val="tx1"/>
              </a:solidFill>
            </a:endParaRPr>
          </a:p>
          <a:p>
            <a:pPr lvl="1">
              <a:lnSpc>
                <a:spcPct val="110000"/>
              </a:lnSpc>
              <a:buClr>
                <a:srgbClr val="EB8023"/>
              </a:buClr>
            </a:pPr>
            <a:endParaRPr lang="en-US">
              <a:solidFill>
                <a:schemeClr val="tx1"/>
              </a:solidFill>
            </a:endParaRPr>
          </a:p>
          <a:p>
            <a:pPr lvl="1">
              <a:lnSpc>
                <a:spcPct val="110000"/>
              </a:lnSpc>
              <a:buClr>
                <a:srgbClr val="EB8023"/>
              </a:buClr>
            </a:pPr>
            <a:endParaRPr lang="en-US">
              <a:solidFill>
                <a:schemeClr val="tx1"/>
              </a:solidFill>
            </a:endParaRPr>
          </a:p>
          <a:p>
            <a:pPr lvl="1">
              <a:lnSpc>
                <a:spcPct val="110000"/>
              </a:lnSpc>
              <a:buClr>
                <a:srgbClr val="EB8023"/>
              </a:buClr>
            </a:pPr>
            <a:endParaRPr lang="en-US">
              <a:solidFill>
                <a:schemeClr val="tx1"/>
              </a:solidFill>
            </a:endParaRPr>
          </a:p>
        </p:txBody>
      </p:sp>
      <p:pic>
        <p:nvPicPr>
          <p:cNvPr id="4" name="Picture 3" descr="Icon&#10;&#10;Description automatically generated">
            <a:extLst>
              <a:ext uri="{FF2B5EF4-FFF2-40B4-BE49-F238E27FC236}">
                <a16:creationId xmlns:a16="http://schemas.microsoft.com/office/drawing/2014/main" id="{7ED048F6-ADA0-D648-BDA7-563AE6FA568C}"/>
              </a:ext>
            </a:extLst>
          </p:cNvPr>
          <p:cNvPicPr>
            <a:picLocks noChangeAspect="1"/>
          </p:cNvPicPr>
          <p:nvPr/>
        </p:nvPicPr>
        <p:blipFill>
          <a:blip r:embed="rId3"/>
          <a:stretch>
            <a:fillRect/>
          </a:stretch>
        </p:blipFill>
        <p:spPr>
          <a:xfrm>
            <a:off x="2695072" y="2690281"/>
            <a:ext cx="3753855" cy="2228850"/>
          </a:xfrm>
          <a:prstGeom prst="rect">
            <a:avLst/>
          </a:prstGeom>
        </p:spPr>
      </p:pic>
    </p:spTree>
    <p:extLst>
      <p:ext uri="{BB962C8B-B14F-4D97-AF65-F5344CB8AC3E}">
        <p14:creationId xmlns:p14="http://schemas.microsoft.com/office/powerpoint/2010/main" val="11511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F9467-017E-6C44-A6EE-390BD560B55B}"/>
              </a:ext>
            </a:extLst>
          </p:cNvPr>
          <p:cNvSpPr>
            <a:spLocks noGrp="1"/>
          </p:cNvSpPr>
          <p:nvPr>
            <p:ph type="title"/>
          </p:nvPr>
        </p:nvSpPr>
        <p:spPr/>
        <p:txBody>
          <a:bodyPr/>
          <a:lstStyle/>
          <a:p>
            <a:r>
              <a:rPr lang="en-US" b="1" dirty="0">
                <a:solidFill>
                  <a:srgbClr val="0067A5"/>
                </a:solidFill>
              </a:rPr>
              <a:t>Enter SFHSS Raffle Prize Drawing</a:t>
            </a:r>
            <a:endParaRPr lang="en-US" dirty="0"/>
          </a:p>
        </p:txBody>
      </p:sp>
      <p:sp>
        <p:nvSpPr>
          <p:cNvPr id="8" name="Content Placeholder 2">
            <a:extLst>
              <a:ext uri="{FF2B5EF4-FFF2-40B4-BE49-F238E27FC236}">
                <a16:creationId xmlns:a16="http://schemas.microsoft.com/office/drawing/2014/main" id="{5D898348-8999-F542-8AFF-CE8A8AAFD5D7}"/>
              </a:ext>
            </a:extLst>
          </p:cNvPr>
          <p:cNvSpPr>
            <a:spLocks noGrp="1"/>
          </p:cNvSpPr>
          <p:nvPr>
            <p:ph idx="1"/>
          </p:nvPr>
        </p:nvSpPr>
        <p:spPr>
          <a:xfrm>
            <a:off x="125174" y="4833257"/>
            <a:ext cx="8983204" cy="1187533"/>
          </a:xfrm>
        </p:spPr>
        <p:txBody>
          <a:bodyPr vert="horz" lIns="228600" tIns="45720" rIns="228600" bIns="45720" rtlCol="0" anchor="t">
            <a:normAutofit/>
          </a:bodyPr>
          <a:lstStyle/>
          <a:p>
            <a:pPr algn="ctr">
              <a:lnSpc>
                <a:spcPct val="120000"/>
              </a:lnSpc>
            </a:pPr>
            <a:r>
              <a:rPr lang="en-US" sz="4000" b="1" dirty="0">
                <a:latin typeface="Arial"/>
                <a:cs typeface="Arial"/>
                <a:hlinkClick r:id="rId2"/>
              </a:rPr>
              <a:t>https://tinyurl.com/da2yente</a:t>
            </a:r>
            <a:r>
              <a:rPr lang="en-US" sz="4000" b="1" dirty="0">
                <a:latin typeface="Arial"/>
                <a:cs typeface="Arial"/>
                <a:hlinkClick r:id="" action="ppaction://noaction"/>
              </a:rPr>
              <a:t> </a:t>
            </a:r>
            <a:endParaRPr lang="en-US" sz="4000" b="1" dirty="0"/>
          </a:p>
          <a:p>
            <a:pPr>
              <a:lnSpc>
                <a:spcPct val="120000"/>
              </a:lnSpc>
            </a:pPr>
            <a:endParaRPr lang="en-US" dirty="0"/>
          </a:p>
        </p:txBody>
      </p:sp>
      <p:sp>
        <p:nvSpPr>
          <p:cNvPr id="9" name="Rectangle 8">
            <a:extLst>
              <a:ext uri="{FF2B5EF4-FFF2-40B4-BE49-F238E27FC236}">
                <a16:creationId xmlns:a16="http://schemas.microsoft.com/office/drawing/2014/main" id="{D8F19762-FD1B-894D-9DF7-D4002FC9828E}"/>
              </a:ext>
            </a:extLst>
          </p:cNvPr>
          <p:cNvSpPr/>
          <p:nvPr/>
        </p:nvSpPr>
        <p:spPr>
          <a:xfrm>
            <a:off x="1890015" y="1434856"/>
            <a:ext cx="1004611" cy="168648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F54FB7C-3992-384D-A1E7-FD00FC9054BD}"/>
              </a:ext>
            </a:extLst>
          </p:cNvPr>
          <p:cNvSpPr/>
          <p:nvPr/>
        </p:nvSpPr>
        <p:spPr>
          <a:xfrm>
            <a:off x="3076367" y="1434856"/>
            <a:ext cx="1143715" cy="1686486"/>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5363AAF-FB8B-D34B-928F-FA1AB3D38887}"/>
              </a:ext>
            </a:extLst>
          </p:cNvPr>
          <p:cNvSpPr>
            <a:spLocks/>
          </p:cNvSpPr>
          <p:nvPr/>
        </p:nvSpPr>
        <p:spPr>
          <a:xfrm>
            <a:off x="4402544" y="1416927"/>
            <a:ext cx="1523715" cy="1686486"/>
          </a:xfrm>
          <a:prstGeom prst="rect">
            <a:avLst/>
          </a:prstGeom>
          <a:blipFill>
            <a:blip r:embed="rId5"/>
            <a:stretch>
              <a:fillRect l="-1689" t="10066" r="-1689" b="585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B4D14EE-EEFA-9D43-9131-0F1E4154596D}"/>
              </a:ext>
            </a:extLst>
          </p:cNvPr>
          <p:cNvSpPr/>
          <p:nvPr/>
        </p:nvSpPr>
        <p:spPr>
          <a:xfrm>
            <a:off x="564558" y="1434856"/>
            <a:ext cx="1143715" cy="1686486"/>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0087752-011E-1845-A005-0316EA99F985}"/>
              </a:ext>
            </a:extLst>
          </p:cNvPr>
          <p:cNvSpPr/>
          <p:nvPr/>
        </p:nvSpPr>
        <p:spPr>
          <a:xfrm>
            <a:off x="6108720" y="1425024"/>
            <a:ext cx="1143715" cy="1686486"/>
          </a:xfrm>
          <a:prstGeom prst="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88AED4F-64FA-6A48-B6F0-D05F43C88BEA}"/>
              </a:ext>
            </a:extLst>
          </p:cNvPr>
          <p:cNvSpPr/>
          <p:nvPr/>
        </p:nvSpPr>
        <p:spPr>
          <a:xfrm>
            <a:off x="7401354" y="1434856"/>
            <a:ext cx="1033495" cy="1686486"/>
          </a:xfrm>
          <a:prstGeom prst="rect">
            <a:avLst/>
          </a:prstGeom>
          <a:blipFill>
            <a:blip r:embed="rId8"/>
            <a:stretch>
              <a:fillRect l="-67658" r="-59739"/>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9">
            <a:extLst>
              <a:ext uri="{FF2B5EF4-FFF2-40B4-BE49-F238E27FC236}">
                <a16:creationId xmlns:a16="http://schemas.microsoft.com/office/drawing/2014/main" id="{14775678-C5EB-DC44-B0C3-640CDB8AA182}"/>
              </a:ext>
            </a:extLst>
          </p:cNvPr>
          <p:cNvSpPr>
            <a:spLocks noGrp="1"/>
          </p:cNvSpPr>
          <p:nvPr>
            <p:ph type="ftr" sz="quarter" idx="3"/>
          </p:nvPr>
        </p:nvSpPr>
        <p:spPr>
          <a:xfrm>
            <a:off x="0" y="1"/>
            <a:ext cx="9144000" cy="350044"/>
          </a:xfrm>
        </p:spPr>
        <p:txBody>
          <a:bodyPr/>
          <a:lstStyle/>
          <a:p>
            <a:r>
              <a:rPr lang="en-US" dirty="0"/>
              <a:t>SFHSS Open Enrollment Webinar</a:t>
            </a:r>
          </a:p>
        </p:txBody>
      </p:sp>
      <p:sp>
        <p:nvSpPr>
          <p:cNvPr id="3" name="TextBox 2">
            <a:extLst>
              <a:ext uri="{FF2B5EF4-FFF2-40B4-BE49-F238E27FC236}">
                <a16:creationId xmlns:a16="http://schemas.microsoft.com/office/drawing/2014/main" id="{59F65395-7D0C-3C43-8694-4B95C3B73CDE}"/>
              </a:ext>
            </a:extLst>
          </p:cNvPr>
          <p:cNvSpPr txBox="1"/>
          <p:nvPr/>
        </p:nvSpPr>
        <p:spPr>
          <a:xfrm>
            <a:off x="564558" y="3429000"/>
            <a:ext cx="8163806" cy="1200329"/>
          </a:xfrm>
          <a:prstGeom prst="rect">
            <a:avLst/>
          </a:prstGeom>
          <a:noFill/>
        </p:spPr>
        <p:txBody>
          <a:bodyPr wrap="square" rtlCol="0">
            <a:spAutoFit/>
          </a:bodyPr>
          <a:lstStyle/>
          <a:p>
            <a:r>
              <a:rPr lang="en-US" b="1" dirty="0"/>
              <a:t>Many Ways to Enter to Win</a:t>
            </a:r>
          </a:p>
          <a:p>
            <a:pPr marL="342900" indent="-342900">
              <a:buAutoNum type="arabicPeriod"/>
            </a:pPr>
            <a:r>
              <a:rPr lang="en-US" dirty="0"/>
              <a:t>Register for an account today</a:t>
            </a:r>
          </a:p>
          <a:p>
            <a:pPr marL="342900" indent="-342900">
              <a:buAutoNum type="arabicPeriod"/>
            </a:pPr>
            <a:r>
              <a:rPr lang="en-US" dirty="0"/>
              <a:t>Make your elections using </a:t>
            </a:r>
            <a:r>
              <a:rPr lang="en-US" dirty="0" err="1"/>
              <a:t>eBenefits</a:t>
            </a:r>
            <a:endParaRPr lang="en-US" dirty="0"/>
          </a:p>
          <a:p>
            <a:pPr marL="342900" indent="-342900">
              <a:buAutoNum type="arabicPeriod"/>
            </a:pPr>
            <a:r>
              <a:rPr lang="en-US" dirty="0"/>
              <a:t>Complete form for attending today’s webinar</a:t>
            </a:r>
          </a:p>
        </p:txBody>
      </p:sp>
    </p:spTree>
    <p:extLst>
      <p:ext uri="{BB962C8B-B14F-4D97-AF65-F5344CB8AC3E}">
        <p14:creationId xmlns:p14="http://schemas.microsoft.com/office/powerpoint/2010/main" val="32488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EB2D3-2D7C-534F-A4FD-F7DDF57B4273}"/>
              </a:ext>
            </a:extLst>
          </p:cNvPr>
          <p:cNvSpPr>
            <a:spLocks noGrp="1"/>
          </p:cNvSpPr>
          <p:nvPr>
            <p:ph type="title"/>
          </p:nvPr>
        </p:nvSpPr>
        <p:spPr/>
        <p:txBody>
          <a:bodyPr/>
          <a:lstStyle/>
          <a:p>
            <a:r>
              <a:rPr lang="en-US" b="1">
                <a:solidFill>
                  <a:srgbClr val="1A5F93"/>
                </a:solidFill>
                <a:latin typeface="Arial"/>
                <a:cs typeface="Arial"/>
              </a:rPr>
              <a:t>How this training is structured</a:t>
            </a:r>
            <a:endParaRPr lang="en-US" b="1">
              <a:solidFill>
                <a:srgbClr val="0067A5"/>
              </a:solidFill>
            </a:endParaRPr>
          </a:p>
        </p:txBody>
      </p:sp>
      <p:sp>
        <p:nvSpPr>
          <p:cNvPr id="3" name="Content Placeholder 2">
            <a:extLst>
              <a:ext uri="{FF2B5EF4-FFF2-40B4-BE49-F238E27FC236}">
                <a16:creationId xmlns:a16="http://schemas.microsoft.com/office/drawing/2014/main" id="{B4F69AAA-1B1E-5740-A3B1-09F38C9C953D}"/>
              </a:ext>
            </a:extLst>
          </p:cNvPr>
          <p:cNvSpPr>
            <a:spLocks noGrp="1"/>
          </p:cNvSpPr>
          <p:nvPr>
            <p:ph idx="1"/>
          </p:nvPr>
        </p:nvSpPr>
        <p:spPr>
          <a:xfrm>
            <a:off x="-3" y="1030595"/>
            <a:ext cx="5839693" cy="5137123"/>
          </a:xfrm>
        </p:spPr>
        <p:txBody>
          <a:bodyPr vert="horz" lIns="228600" tIns="45720" rIns="228600" bIns="45720" rtlCol="0" anchor="t">
            <a:normAutofit/>
          </a:bodyPr>
          <a:lstStyle/>
          <a:p>
            <a:r>
              <a:rPr lang="en-US" dirty="0">
                <a:solidFill>
                  <a:schemeClr val="tx1"/>
                </a:solidFill>
                <a:latin typeface="Arial"/>
                <a:cs typeface="Arial"/>
              </a:rPr>
              <a:t>You will be on mute for the entire presentation.</a:t>
            </a:r>
          </a:p>
          <a:p>
            <a:r>
              <a:rPr lang="en-US" dirty="0">
                <a:solidFill>
                  <a:schemeClr val="tx1"/>
                </a:solidFill>
                <a:latin typeface="Arial"/>
                <a:cs typeface="Arial"/>
              </a:rPr>
              <a:t>If you have questions:</a:t>
            </a:r>
          </a:p>
          <a:p>
            <a:pPr marL="1028700" lvl="1" indent="-342900">
              <a:lnSpc>
                <a:spcPct val="100000"/>
              </a:lnSpc>
              <a:buFont typeface="Wingdings" pitchFamily="2" charset="2"/>
              <a:buChar char="§"/>
            </a:pPr>
            <a:r>
              <a:rPr lang="en-US" dirty="0">
                <a:solidFill>
                  <a:schemeClr val="tx1"/>
                </a:solidFill>
                <a:latin typeface="Arial"/>
                <a:cs typeface="Arial"/>
              </a:rPr>
              <a:t>Type them into Q&amp;A box in your menu bar at any time by clicking </a:t>
            </a:r>
            <a:endParaRPr lang="en-US"/>
          </a:p>
          <a:p>
            <a:pPr marL="1028700" lvl="1" indent="-342900">
              <a:buFont typeface="Wingdings" pitchFamily="2" charset="2"/>
              <a:buChar char="§"/>
            </a:pPr>
            <a:r>
              <a:rPr lang="en-US" dirty="0">
                <a:solidFill>
                  <a:schemeClr val="tx1"/>
                </a:solidFill>
                <a:latin typeface="Arial"/>
                <a:cs typeface="Arial"/>
              </a:rPr>
              <a:t>Scroll through your screen to find the menu bar either at the top or bottom of the screen depending on whether you’re using a computer or mobile device</a:t>
            </a:r>
          </a:p>
          <a:p>
            <a:pPr marL="1028700" lvl="1" indent="-342900">
              <a:buFont typeface="Wingdings" pitchFamily="2" charset="2"/>
              <a:buChar char="§"/>
            </a:pPr>
            <a:r>
              <a:rPr lang="en-US" dirty="0">
                <a:solidFill>
                  <a:schemeClr val="tx1"/>
                </a:solidFill>
                <a:latin typeface="Arial"/>
                <a:cs typeface="Arial"/>
              </a:rPr>
              <a:t>Do not share your DSW number or any personal information</a:t>
            </a:r>
          </a:p>
          <a:p>
            <a:pPr marL="1028700" lvl="1" indent="-342900">
              <a:buFont typeface="Wingdings" pitchFamily="2" charset="2"/>
              <a:buChar char="§"/>
            </a:pPr>
            <a:r>
              <a:rPr lang="en-US" dirty="0">
                <a:solidFill>
                  <a:schemeClr val="tx1"/>
                </a:solidFill>
                <a:latin typeface="Arial"/>
                <a:cs typeface="Arial"/>
              </a:rPr>
              <a:t>If your question is more complex or personal in nature, we recommend a 1:1 consultation</a:t>
            </a:r>
            <a:endParaRPr lang="en-US" dirty="0">
              <a:solidFill>
                <a:schemeClr val="tx1"/>
              </a:solidFill>
              <a:cs typeface="Arial"/>
            </a:endParaRPr>
          </a:p>
          <a:p>
            <a:pPr marL="1028700" lvl="1" indent="-342900">
              <a:buFont typeface="Arial" panose="020B0604020202020204" pitchFamily="34" charset="0"/>
              <a:buChar char="•"/>
            </a:pPr>
            <a:endParaRPr lang="en-US"/>
          </a:p>
          <a:p>
            <a:pPr marL="1028700" lvl="1"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pic>
        <p:nvPicPr>
          <p:cNvPr id="6" name="Picture 5" descr="A screenshot of a cell phone&#10;&#10;Description automatically generated">
            <a:extLst>
              <a:ext uri="{FF2B5EF4-FFF2-40B4-BE49-F238E27FC236}">
                <a16:creationId xmlns:a16="http://schemas.microsoft.com/office/drawing/2014/main" id="{1B869ED1-CBDF-8949-B4B3-DA37DABE862F}"/>
              </a:ext>
            </a:extLst>
          </p:cNvPr>
          <p:cNvPicPr>
            <a:picLocks noChangeAspect="1"/>
          </p:cNvPicPr>
          <p:nvPr/>
        </p:nvPicPr>
        <p:blipFill rotWithShape="1">
          <a:blip r:embed="rId3"/>
          <a:srcRect l="89348" t="11638" r="8616" b="85777"/>
          <a:stretch/>
        </p:blipFill>
        <p:spPr>
          <a:xfrm>
            <a:off x="4233139" y="2086487"/>
            <a:ext cx="547001" cy="374445"/>
          </a:xfrm>
          <a:prstGeom prst="rect">
            <a:avLst/>
          </a:prstGeom>
        </p:spPr>
      </p:pic>
      <p:pic>
        <p:nvPicPr>
          <p:cNvPr id="7" name="Picture 6">
            <a:extLst>
              <a:ext uri="{FF2B5EF4-FFF2-40B4-BE49-F238E27FC236}">
                <a16:creationId xmlns:a16="http://schemas.microsoft.com/office/drawing/2014/main" id="{D1ABA3CB-4B58-4E49-B2EF-B11C6ECC4872}"/>
              </a:ext>
            </a:extLst>
          </p:cNvPr>
          <p:cNvPicPr>
            <a:picLocks noChangeAspect="1"/>
          </p:cNvPicPr>
          <p:nvPr/>
        </p:nvPicPr>
        <p:blipFill>
          <a:blip r:embed="rId4"/>
          <a:stretch>
            <a:fillRect/>
          </a:stretch>
        </p:blipFill>
        <p:spPr>
          <a:xfrm>
            <a:off x="6180392" y="1555038"/>
            <a:ext cx="2729571" cy="4183364"/>
          </a:xfrm>
          <a:prstGeom prst="rect">
            <a:avLst/>
          </a:prstGeom>
        </p:spPr>
      </p:pic>
      <p:sp>
        <p:nvSpPr>
          <p:cNvPr id="8" name="Oval 7">
            <a:extLst>
              <a:ext uri="{FF2B5EF4-FFF2-40B4-BE49-F238E27FC236}">
                <a16:creationId xmlns:a16="http://schemas.microsoft.com/office/drawing/2014/main" id="{24DF5965-34B2-524C-A1C9-CD6EFD0598A9}"/>
              </a:ext>
            </a:extLst>
          </p:cNvPr>
          <p:cNvSpPr/>
          <p:nvPr/>
        </p:nvSpPr>
        <p:spPr>
          <a:xfrm>
            <a:off x="7764095" y="1577341"/>
            <a:ext cx="522287" cy="501805"/>
          </a:xfrm>
          <a:prstGeom prst="ellipse">
            <a:avLst/>
          </a:prstGeom>
          <a:noFill/>
          <a:ln w="444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Tree>
    <p:extLst>
      <p:ext uri="{BB962C8B-B14F-4D97-AF65-F5344CB8AC3E}">
        <p14:creationId xmlns:p14="http://schemas.microsoft.com/office/powerpoint/2010/main" val="51102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err="1"/>
              <a:t>eBenefits</a:t>
            </a:r>
            <a:r>
              <a:rPr lang="en-US"/>
              <a:t> Registration</a:t>
            </a:r>
          </a:p>
        </p:txBody>
      </p:sp>
      <p:sp>
        <p:nvSpPr>
          <p:cNvPr id="2" name="Title 1"/>
          <p:cNvSpPr>
            <a:spLocks noGrp="1"/>
          </p:cNvSpPr>
          <p:nvPr>
            <p:ph type="title"/>
          </p:nvPr>
        </p:nvSpPr>
        <p:spPr>
          <a:xfrm>
            <a:off x="0" y="363435"/>
            <a:ext cx="9144000" cy="914746"/>
          </a:xfrm>
        </p:spPr>
        <p:txBody>
          <a:bodyPr/>
          <a:lstStyle/>
          <a:p>
            <a:r>
              <a:rPr lang="en-US" b="1">
                <a:solidFill>
                  <a:srgbClr val="1A5F93"/>
                </a:solidFill>
              </a:rPr>
              <a:t>Step-by-Step Instructions to Register for </a:t>
            </a:r>
            <a:r>
              <a:rPr lang="en-US" b="1" err="1">
                <a:solidFill>
                  <a:srgbClr val="1A5F93"/>
                </a:solidFill>
              </a:rPr>
              <a:t>eBenefits</a:t>
            </a:r>
            <a:endParaRPr lang="en-US" b="1">
              <a:solidFill>
                <a:srgbClr val="1A5F93"/>
              </a:solidFill>
            </a:endParaRPr>
          </a:p>
        </p:txBody>
      </p:sp>
      <p:sp>
        <p:nvSpPr>
          <p:cNvPr id="7" name="Content Placeholder 2">
            <a:extLst>
              <a:ext uri="{FF2B5EF4-FFF2-40B4-BE49-F238E27FC236}">
                <a16:creationId xmlns:a16="http://schemas.microsoft.com/office/drawing/2014/main" id="{3313EDFC-AE86-5A4C-830F-43D22E51DE58}"/>
              </a:ext>
            </a:extLst>
          </p:cNvPr>
          <p:cNvSpPr txBox="1">
            <a:spLocks/>
          </p:cNvSpPr>
          <p:nvPr/>
        </p:nvSpPr>
        <p:spPr>
          <a:xfrm>
            <a:off x="332508" y="1047964"/>
            <a:ext cx="8606009" cy="4723447"/>
          </a:xfrm>
          <a:prstGeom prst="rect">
            <a:avLst/>
          </a:prstGeom>
        </p:spPr>
        <p:txBody>
          <a:bodyPr vert="horz" lIns="228600" tIns="45720" rIns="22860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accent1">
                    <a:lumMod val="50000"/>
                  </a:schemeClr>
                </a:solidFill>
                <a:latin typeface="Arial" charset="0"/>
                <a:ea typeface="+mn-ea"/>
                <a:cs typeface="+mn-cs"/>
              </a:defRPr>
            </a:lvl1pPr>
            <a:lvl2pPr marL="6858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2pPr>
            <a:lvl3pPr marL="11430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3pPr>
            <a:lvl4pPr marL="16002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4pPr>
            <a:lvl5pPr marL="20574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chemeClr val="accent3"/>
              </a:buClr>
              <a:buFont typeface="Wingdings" panose="05000000000000000000" pitchFamily="2" charset="2"/>
              <a:buChar char="§"/>
            </a:pPr>
            <a:r>
              <a:rPr lang="en-US">
                <a:solidFill>
                  <a:schemeClr val="tx1"/>
                </a:solidFill>
              </a:rPr>
              <a:t>This is a </a:t>
            </a:r>
            <a:r>
              <a:rPr lang="en-US" b="1">
                <a:solidFill>
                  <a:schemeClr val="tx1"/>
                </a:solidFill>
              </a:rPr>
              <a:t>one-time</a:t>
            </a:r>
            <a:r>
              <a:rPr lang="en-US">
                <a:solidFill>
                  <a:schemeClr val="tx1"/>
                </a:solidFill>
              </a:rPr>
              <a:t> set-up for your </a:t>
            </a:r>
            <a:r>
              <a:rPr lang="en-US" i="1">
                <a:solidFill>
                  <a:schemeClr val="tx1"/>
                </a:solidFill>
              </a:rPr>
              <a:t>eBenefits</a:t>
            </a:r>
            <a:r>
              <a:rPr lang="en-US">
                <a:solidFill>
                  <a:schemeClr val="tx1"/>
                </a:solidFill>
              </a:rPr>
              <a:t> account.  </a:t>
            </a:r>
          </a:p>
          <a:p>
            <a:pPr marL="1143000" lvl="1" indent="-457200">
              <a:buFont typeface="Wingdings" panose="05000000000000000000" pitchFamily="2" charset="2"/>
              <a:buChar char="§"/>
            </a:pPr>
            <a:r>
              <a:rPr lang="en-US">
                <a:solidFill>
                  <a:schemeClr val="tx1"/>
                </a:solidFill>
              </a:rPr>
              <a:t>This is only applicable for City College and SFUSD employees and all Retirees</a:t>
            </a:r>
          </a:p>
          <a:p>
            <a:pPr marL="1143000" lvl="1" indent="-457200">
              <a:buFont typeface="Wingdings" panose="05000000000000000000" pitchFamily="2" charset="2"/>
              <a:buChar char="§"/>
            </a:pPr>
            <a:r>
              <a:rPr lang="en-US">
                <a:solidFill>
                  <a:schemeClr val="tx1"/>
                </a:solidFill>
              </a:rPr>
              <a:t>This is only applicable if you have never set up an account before</a:t>
            </a:r>
          </a:p>
          <a:p>
            <a:pPr marL="1143000" lvl="1" indent="-457200">
              <a:buFont typeface="Wingdings" panose="05000000000000000000" pitchFamily="2" charset="2"/>
              <a:buChar char="§"/>
            </a:pPr>
            <a:r>
              <a:rPr lang="en-US">
                <a:solidFill>
                  <a:schemeClr val="tx1"/>
                </a:solidFill>
              </a:rPr>
              <a:t>If you have a current job with City and County of SF (CSF)  or Superior Court (CRT) in addition to your job with either City College, SFUSD or being Retired, this is not applicable.  You will use your ID / Password associated with your CSF/CRT job</a:t>
            </a:r>
          </a:p>
          <a:p>
            <a:pPr marL="457200" indent="-457200">
              <a:buClr>
                <a:schemeClr val="accent3"/>
              </a:buClr>
              <a:buFont typeface="Wingdings" panose="05000000000000000000" pitchFamily="2" charset="2"/>
              <a:buChar char="§"/>
            </a:pPr>
            <a:r>
              <a:rPr lang="en-US">
                <a:solidFill>
                  <a:schemeClr val="tx1"/>
                </a:solidFill>
              </a:rPr>
              <a:t>You will have the ability to see current enrollment information.</a:t>
            </a:r>
            <a:br>
              <a:rPr lang="en-US">
                <a:solidFill>
                  <a:schemeClr val="tx1"/>
                </a:solidFill>
              </a:rPr>
            </a:br>
            <a:endParaRPr lang="en-US">
              <a:solidFill>
                <a:schemeClr val="tx1"/>
              </a:solidFill>
            </a:endParaRPr>
          </a:p>
          <a:p>
            <a:pPr marL="457200" indent="-457200">
              <a:buClr>
                <a:schemeClr val="accent3"/>
              </a:buClr>
              <a:buFont typeface="Wingdings" panose="05000000000000000000" pitchFamily="2" charset="2"/>
              <a:buChar char="§"/>
            </a:pPr>
            <a:r>
              <a:rPr lang="en-US">
                <a:solidFill>
                  <a:schemeClr val="tx1"/>
                </a:solidFill>
              </a:rPr>
              <a:t>The following slides are Step-by-Step Instructions on how to register your account. </a:t>
            </a:r>
          </a:p>
        </p:txBody>
      </p:sp>
    </p:spTree>
    <p:extLst>
      <p:ext uri="{BB962C8B-B14F-4D97-AF65-F5344CB8AC3E}">
        <p14:creationId xmlns:p14="http://schemas.microsoft.com/office/powerpoint/2010/main" val="202308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i="1"/>
              <a:t>eBenefits</a:t>
            </a:r>
            <a:r>
              <a:rPr lang="en-US"/>
              <a:t> Registration</a:t>
            </a:r>
          </a:p>
        </p:txBody>
      </p:sp>
      <p:sp>
        <p:nvSpPr>
          <p:cNvPr id="2" name="Title 1"/>
          <p:cNvSpPr>
            <a:spLocks noGrp="1"/>
          </p:cNvSpPr>
          <p:nvPr>
            <p:ph type="title"/>
          </p:nvPr>
        </p:nvSpPr>
        <p:spPr>
          <a:xfrm>
            <a:off x="0" y="363435"/>
            <a:ext cx="9144000" cy="914746"/>
          </a:xfrm>
        </p:spPr>
        <p:txBody>
          <a:bodyPr/>
          <a:lstStyle/>
          <a:p>
            <a:r>
              <a:rPr lang="en-US" b="1">
                <a:solidFill>
                  <a:srgbClr val="1A5F93"/>
                </a:solidFill>
              </a:rPr>
              <a:t>The Steps to Registering for eBenefits</a:t>
            </a:r>
            <a:endParaRPr lang="en-US" b="1" i="1">
              <a:solidFill>
                <a:srgbClr val="1A5F93"/>
              </a:solidFill>
            </a:endParaRPr>
          </a:p>
        </p:txBody>
      </p:sp>
      <p:sp>
        <p:nvSpPr>
          <p:cNvPr id="7" name="Content Placeholder 2">
            <a:extLst>
              <a:ext uri="{FF2B5EF4-FFF2-40B4-BE49-F238E27FC236}">
                <a16:creationId xmlns:a16="http://schemas.microsoft.com/office/drawing/2014/main" id="{3313EDFC-AE86-5A4C-830F-43D22E51DE58}"/>
              </a:ext>
            </a:extLst>
          </p:cNvPr>
          <p:cNvSpPr txBox="1">
            <a:spLocks/>
          </p:cNvSpPr>
          <p:nvPr/>
        </p:nvSpPr>
        <p:spPr>
          <a:xfrm>
            <a:off x="311488" y="1278181"/>
            <a:ext cx="8158349" cy="4972100"/>
          </a:xfrm>
          <a:prstGeom prst="rect">
            <a:avLst/>
          </a:prstGeom>
        </p:spPr>
        <p:txBody>
          <a:bodyPr vert="horz" lIns="228600" tIns="45720" rIns="22860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accent1">
                    <a:lumMod val="50000"/>
                  </a:schemeClr>
                </a:solidFill>
                <a:latin typeface="Arial" charset="0"/>
                <a:ea typeface="+mn-ea"/>
                <a:cs typeface="+mn-cs"/>
              </a:defRPr>
            </a:lvl1pPr>
            <a:lvl2pPr marL="6858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2pPr>
            <a:lvl3pPr marL="11430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3pPr>
            <a:lvl4pPr marL="16002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4pPr>
            <a:lvl5pPr marL="20574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Clr>
                <a:schemeClr val="accent3"/>
              </a:buClr>
              <a:buFont typeface="Wingdings" panose="05000000000000000000" pitchFamily="2" charset="2"/>
              <a:buChar char="§"/>
            </a:pPr>
            <a:r>
              <a:rPr lang="en-US" b="1">
                <a:solidFill>
                  <a:schemeClr val="tx1"/>
                </a:solidFill>
                <a:latin typeface="Arial"/>
                <a:cs typeface="Arial"/>
              </a:rPr>
              <a:t>You’ll get your DSW # </a:t>
            </a:r>
            <a:r>
              <a:rPr lang="en-US">
                <a:solidFill>
                  <a:schemeClr val="tx1"/>
                </a:solidFill>
                <a:latin typeface="Arial"/>
                <a:cs typeface="Arial"/>
              </a:rPr>
              <a:t>– DSW stands for Disaster Service Worker. This is not your Community College employee ID, San Francisco Unified School District employee ID nor is it a DSW you may have with your employer. It is your user ID in the </a:t>
            </a:r>
            <a:r>
              <a:rPr lang="en-US" err="1">
                <a:solidFill>
                  <a:schemeClr val="tx1"/>
                </a:solidFill>
                <a:latin typeface="Arial"/>
                <a:cs typeface="Arial"/>
              </a:rPr>
              <a:t>eBenefits</a:t>
            </a:r>
            <a:r>
              <a:rPr lang="en-US">
                <a:solidFill>
                  <a:schemeClr val="tx1"/>
                </a:solidFill>
                <a:latin typeface="Arial"/>
                <a:cs typeface="Arial"/>
              </a:rPr>
              <a:t> system. At this time there is no way to set a username.  </a:t>
            </a:r>
            <a:endParaRPr lang="en-US">
              <a:solidFill>
                <a:schemeClr val="tx1"/>
              </a:solidFill>
            </a:endParaRPr>
          </a:p>
          <a:p>
            <a:pPr marL="457200" lvl="1" indent="0">
              <a:lnSpc>
                <a:spcPct val="100000"/>
              </a:lnSpc>
              <a:buNone/>
            </a:pPr>
            <a:r>
              <a:rPr lang="en-US">
                <a:solidFill>
                  <a:schemeClr val="tx1"/>
                </a:solidFill>
                <a:latin typeface="Arial"/>
                <a:cs typeface="Arial"/>
              </a:rPr>
              <a:t>You will need this ID so save it somewhere. If you forget it, you can call SFHSS. When you get your Open Enrollment materials, we will provide you with your DSW in the upper right corner of the letter.</a:t>
            </a:r>
          </a:p>
          <a:p>
            <a:pPr marL="457200" indent="-457200">
              <a:lnSpc>
                <a:spcPct val="100000"/>
              </a:lnSpc>
              <a:buClr>
                <a:schemeClr val="accent3"/>
              </a:buClr>
              <a:buFont typeface="Wingdings" panose="05000000000000000000" pitchFamily="2" charset="2"/>
              <a:buChar char="§"/>
            </a:pPr>
            <a:r>
              <a:rPr lang="en-US" b="1">
                <a:solidFill>
                  <a:schemeClr val="tx1"/>
                </a:solidFill>
                <a:latin typeface="Arial"/>
                <a:cs typeface="Arial"/>
              </a:rPr>
              <a:t>You’ll set a password.</a:t>
            </a:r>
          </a:p>
          <a:p>
            <a:pPr marL="457200" indent="-457200">
              <a:lnSpc>
                <a:spcPct val="100000"/>
              </a:lnSpc>
              <a:buClr>
                <a:schemeClr val="accent3"/>
              </a:buClr>
              <a:buFont typeface="Wingdings" panose="05000000000000000000" pitchFamily="2" charset="2"/>
              <a:buChar char="§"/>
            </a:pPr>
            <a:r>
              <a:rPr lang="en-US" b="1">
                <a:solidFill>
                  <a:schemeClr val="tx1"/>
                </a:solidFill>
                <a:latin typeface="Arial"/>
                <a:cs typeface="Arial"/>
              </a:rPr>
              <a:t>You’ll set up your Multi-Factor Authentication (MFA).</a:t>
            </a:r>
          </a:p>
          <a:p>
            <a:pPr marL="457200" indent="-457200">
              <a:lnSpc>
                <a:spcPct val="100000"/>
              </a:lnSpc>
              <a:buClr>
                <a:schemeClr val="accent3"/>
              </a:buClr>
              <a:buFont typeface="Wingdings" panose="05000000000000000000" pitchFamily="2" charset="2"/>
              <a:buChar char="§"/>
            </a:pPr>
            <a:r>
              <a:rPr lang="en-US" b="1">
                <a:solidFill>
                  <a:schemeClr val="tx1"/>
                </a:solidFill>
                <a:latin typeface="Arial"/>
                <a:cs typeface="Arial"/>
              </a:rPr>
              <a:t>You’ll log into the system and view your benefits.</a:t>
            </a:r>
          </a:p>
        </p:txBody>
      </p:sp>
    </p:spTree>
    <p:extLst>
      <p:ext uri="{BB962C8B-B14F-4D97-AF65-F5344CB8AC3E}">
        <p14:creationId xmlns:p14="http://schemas.microsoft.com/office/powerpoint/2010/main" val="359863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733E7CD-635D-4404-AC85-3E6BFFF72935}"/>
              </a:ext>
            </a:extLst>
          </p:cNvPr>
          <p:cNvPicPr>
            <a:picLocks noGrp="1" noChangeAspect="1"/>
          </p:cNvPicPr>
          <p:nvPr>
            <p:ph idx="1"/>
          </p:nvPr>
        </p:nvPicPr>
        <p:blipFill>
          <a:blip r:embed="rId2"/>
          <a:stretch>
            <a:fillRect/>
          </a:stretch>
        </p:blipFill>
        <p:spPr>
          <a:xfrm>
            <a:off x="415637" y="1764146"/>
            <a:ext cx="8312727" cy="3786909"/>
          </a:xfrm>
        </p:spPr>
      </p:pic>
      <p:sp>
        <p:nvSpPr>
          <p:cNvPr id="4" name="Footer Placeholder 3">
            <a:extLst>
              <a:ext uri="{FF2B5EF4-FFF2-40B4-BE49-F238E27FC236}">
                <a16:creationId xmlns:a16="http://schemas.microsoft.com/office/drawing/2014/main" id="{25F9A0A8-2E31-4C39-A57E-798B7C48B3EB}"/>
              </a:ext>
            </a:extLst>
          </p:cNvPr>
          <p:cNvSpPr>
            <a:spLocks noGrp="1"/>
          </p:cNvSpPr>
          <p:nvPr>
            <p:ph type="ftr" sz="quarter" idx="3"/>
          </p:nvPr>
        </p:nvSpPr>
        <p:spPr/>
        <p:txBody>
          <a:bodyPr/>
          <a:lstStyle/>
          <a:p>
            <a:r>
              <a:rPr lang="en-US"/>
              <a:t>eBenefits Registration</a:t>
            </a:r>
          </a:p>
        </p:txBody>
      </p:sp>
      <p:sp>
        <p:nvSpPr>
          <p:cNvPr id="10" name="Title 1">
            <a:extLst>
              <a:ext uri="{FF2B5EF4-FFF2-40B4-BE49-F238E27FC236}">
                <a16:creationId xmlns:a16="http://schemas.microsoft.com/office/drawing/2014/main" id="{C63EA286-69DA-0F44-A0E5-4C734E9168CA}"/>
              </a:ext>
            </a:extLst>
          </p:cNvPr>
          <p:cNvSpPr>
            <a:spLocks noGrp="1"/>
          </p:cNvSpPr>
          <p:nvPr>
            <p:ph type="title"/>
          </p:nvPr>
        </p:nvSpPr>
        <p:spPr>
          <a:xfrm>
            <a:off x="0" y="363435"/>
            <a:ext cx="9144000" cy="914746"/>
          </a:xfrm>
        </p:spPr>
        <p:txBody>
          <a:bodyPr/>
          <a:lstStyle/>
          <a:p>
            <a:r>
              <a:rPr lang="en-US" b="1">
                <a:solidFill>
                  <a:srgbClr val="1A5F93"/>
                </a:solidFill>
                <a:latin typeface="Arial"/>
                <a:cs typeface="Arial"/>
              </a:rPr>
              <a:t>My Apps Dashboard</a:t>
            </a:r>
            <a:endParaRPr lang="en-US" b="1">
              <a:solidFill>
                <a:srgbClr val="1A5F93"/>
              </a:solidFill>
            </a:endParaRPr>
          </a:p>
        </p:txBody>
      </p:sp>
    </p:spTree>
    <p:extLst>
      <p:ext uri="{BB962C8B-B14F-4D97-AF65-F5344CB8AC3E}">
        <p14:creationId xmlns:p14="http://schemas.microsoft.com/office/powerpoint/2010/main" val="238918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a:t>eBenefits Registration</a:t>
            </a:r>
          </a:p>
        </p:txBody>
      </p:sp>
      <p:sp>
        <p:nvSpPr>
          <p:cNvPr id="2" name="Title 1"/>
          <p:cNvSpPr>
            <a:spLocks noGrp="1"/>
          </p:cNvSpPr>
          <p:nvPr>
            <p:ph type="title"/>
          </p:nvPr>
        </p:nvSpPr>
        <p:spPr>
          <a:xfrm>
            <a:off x="0" y="363435"/>
            <a:ext cx="9144000" cy="914746"/>
          </a:xfrm>
        </p:spPr>
        <p:txBody>
          <a:bodyPr/>
          <a:lstStyle/>
          <a:p>
            <a:r>
              <a:rPr lang="en-US" b="1">
                <a:solidFill>
                  <a:srgbClr val="1A5F93"/>
                </a:solidFill>
              </a:rPr>
              <a:t>Step 1</a:t>
            </a:r>
          </a:p>
        </p:txBody>
      </p:sp>
      <p:sp>
        <p:nvSpPr>
          <p:cNvPr id="9" name="Content Placeholder 2">
            <a:extLst>
              <a:ext uri="{FF2B5EF4-FFF2-40B4-BE49-F238E27FC236}">
                <a16:creationId xmlns:a16="http://schemas.microsoft.com/office/drawing/2014/main" id="{49BF836B-6BD1-6443-8552-6999F4F634C9}"/>
              </a:ext>
            </a:extLst>
          </p:cNvPr>
          <p:cNvSpPr txBox="1">
            <a:spLocks/>
          </p:cNvSpPr>
          <p:nvPr/>
        </p:nvSpPr>
        <p:spPr>
          <a:xfrm>
            <a:off x="2931258" y="2441952"/>
            <a:ext cx="9144000" cy="499687"/>
          </a:xfrm>
          <a:prstGeom prst="rect">
            <a:avLst/>
          </a:prstGeom>
        </p:spPr>
        <p:txBody>
          <a:bodyPr vert="horz" lIns="228600" tIns="45720" rIns="22860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accent1">
                    <a:lumMod val="50000"/>
                  </a:schemeClr>
                </a:solidFill>
                <a:latin typeface="Arial" charset="0"/>
                <a:ea typeface="+mn-ea"/>
                <a:cs typeface="+mn-cs"/>
              </a:defRPr>
            </a:lvl1pPr>
            <a:lvl2pPr marL="6858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2pPr>
            <a:lvl3pPr marL="11430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3pPr>
            <a:lvl4pPr marL="1600200" indent="-228600" algn="l" defTabSz="914400" rtl="0" eaLnBrk="1" latinLnBrk="0" hangingPunct="1">
              <a:lnSpc>
                <a:spcPct val="90000"/>
              </a:lnSpc>
              <a:spcBef>
                <a:spcPts val="500"/>
              </a:spcBef>
              <a:buClr>
                <a:schemeClr val="accent3"/>
              </a:buClr>
              <a:buFont typeface="Wingdings" charset="2"/>
              <a:buChar char="§"/>
              <a:defRPr sz="2000" b="0" i="0" kern="1200">
                <a:solidFill>
                  <a:schemeClr val="accent1">
                    <a:lumMod val="50000"/>
                  </a:schemeClr>
                </a:solidFill>
                <a:latin typeface="Arial" charset="0"/>
                <a:ea typeface="+mn-ea"/>
                <a:cs typeface="+mn-cs"/>
              </a:defRPr>
            </a:lvl4pPr>
            <a:lvl5pPr marL="2057400" indent="-228600" algn="l" defTabSz="914400" rtl="0" eaLnBrk="1" latinLnBrk="0" hangingPunct="1">
              <a:lnSpc>
                <a:spcPct val="90000"/>
              </a:lnSpc>
              <a:spcBef>
                <a:spcPts val="500"/>
              </a:spcBef>
              <a:buClr>
                <a:schemeClr val="accent3"/>
              </a:buClr>
              <a:buFont typeface=".AppleSystemUIFont" charset="-120"/>
              <a:buChar char="-"/>
              <a:defRPr sz="2000" b="0" i="0" kern="1200">
                <a:solidFill>
                  <a:schemeClr val="accent1">
                    <a:lumMod val="50000"/>
                  </a:schemeClr>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10000"/>
              </a:lnSpc>
              <a:buClr>
                <a:srgbClr val="EB8023"/>
              </a:buClr>
              <a:buNone/>
            </a:pPr>
            <a:r>
              <a:rPr lang="en-US">
                <a:solidFill>
                  <a:schemeClr val="tx1"/>
                </a:solidFill>
              </a:rPr>
              <a:t>1. Go to: </a:t>
            </a:r>
            <a:r>
              <a:rPr lang="en-US" b="1">
                <a:hlinkClick r:id="rId3"/>
              </a:rPr>
              <a:t>https://myapps.sfgov.org</a:t>
            </a:r>
            <a:endParaRPr lang="en-US">
              <a:solidFill>
                <a:schemeClr val="tx1"/>
              </a:solidFill>
            </a:endParaRPr>
          </a:p>
          <a:p>
            <a:pPr lvl="1">
              <a:lnSpc>
                <a:spcPct val="110000"/>
              </a:lnSpc>
              <a:buClr>
                <a:srgbClr val="EB8023"/>
              </a:buClr>
            </a:pPr>
            <a:endParaRPr lang="en-US">
              <a:solidFill>
                <a:schemeClr val="tx1"/>
              </a:solidFill>
            </a:endParaRPr>
          </a:p>
          <a:p>
            <a:pPr lvl="1">
              <a:lnSpc>
                <a:spcPct val="110000"/>
              </a:lnSpc>
              <a:buClr>
                <a:srgbClr val="EB8023"/>
              </a:buClr>
            </a:pPr>
            <a:endParaRPr lang="en-US">
              <a:solidFill>
                <a:schemeClr val="tx1"/>
              </a:solidFill>
            </a:endParaRPr>
          </a:p>
        </p:txBody>
      </p:sp>
      <p:pic>
        <p:nvPicPr>
          <p:cNvPr id="7" name="Picture 6" descr="Graphical user interface, application&#10;&#10;Description automatically generated">
            <a:extLst>
              <a:ext uri="{FF2B5EF4-FFF2-40B4-BE49-F238E27FC236}">
                <a16:creationId xmlns:a16="http://schemas.microsoft.com/office/drawing/2014/main" id="{FA10E63B-0BAF-4A84-80B9-A90D4B7D9BE7}"/>
              </a:ext>
            </a:extLst>
          </p:cNvPr>
          <p:cNvPicPr>
            <a:picLocks noChangeAspect="1"/>
          </p:cNvPicPr>
          <p:nvPr/>
        </p:nvPicPr>
        <p:blipFill>
          <a:blip r:embed="rId4"/>
          <a:stretch>
            <a:fillRect/>
          </a:stretch>
        </p:blipFill>
        <p:spPr>
          <a:xfrm>
            <a:off x="217861" y="1485545"/>
            <a:ext cx="3169663" cy="4147280"/>
          </a:xfrm>
          <a:prstGeom prst="rect">
            <a:avLst/>
          </a:prstGeom>
        </p:spPr>
      </p:pic>
      <p:sp>
        <p:nvSpPr>
          <p:cNvPr id="8" name="TextBox 7">
            <a:extLst>
              <a:ext uri="{FF2B5EF4-FFF2-40B4-BE49-F238E27FC236}">
                <a16:creationId xmlns:a16="http://schemas.microsoft.com/office/drawing/2014/main" id="{253FC619-45A2-4562-8CD7-4502A129C72A}"/>
              </a:ext>
            </a:extLst>
          </p:cNvPr>
          <p:cNvSpPr txBox="1"/>
          <p:nvPr/>
        </p:nvSpPr>
        <p:spPr>
          <a:xfrm>
            <a:off x="3647682" y="4516344"/>
            <a:ext cx="4742330" cy="646331"/>
          </a:xfrm>
          <a:prstGeom prst="rect">
            <a:avLst/>
          </a:prstGeom>
          <a:noFill/>
        </p:spPr>
        <p:txBody>
          <a:bodyPr wrap="square" rtlCol="0">
            <a:spAutoFit/>
          </a:bodyPr>
          <a:lstStyle/>
          <a:p>
            <a:r>
              <a:rPr lang="en-US"/>
              <a:t>Click the “</a:t>
            </a:r>
            <a:r>
              <a:rPr lang="en-US" b="1"/>
              <a:t>First Time Registration for Retirees, City College or SFUSD</a:t>
            </a:r>
            <a:r>
              <a:rPr lang="en-US"/>
              <a:t>” link.</a:t>
            </a:r>
          </a:p>
        </p:txBody>
      </p:sp>
      <p:cxnSp>
        <p:nvCxnSpPr>
          <p:cNvPr id="12" name="Straight Arrow Connector 11">
            <a:extLst>
              <a:ext uri="{FF2B5EF4-FFF2-40B4-BE49-F238E27FC236}">
                <a16:creationId xmlns:a16="http://schemas.microsoft.com/office/drawing/2014/main" id="{BBEE2F1B-ACFA-48DA-AF76-607A626621D8}"/>
              </a:ext>
            </a:extLst>
          </p:cNvPr>
          <p:cNvCxnSpPr/>
          <p:nvPr/>
        </p:nvCxnSpPr>
        <p:spPr>
          <a:xfrm flipH="1">
            <a:off x="3647682" y="5322936"/>
            <a:ext cx="2008094"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55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err="1"/>
              <a:t>eBenefits</a:t>
            </a:r>
            <a:r>
              <a:rPr lang="en-US"/>
              <a:t> Registration</a:t>
            </a:r>
          </a:p>
        </p:txBody>
      </p:sp>
      <p:sp>
        <p:nvSpPr>
          <p:cNvPr id="2" name="Title 1"/>
          <p:cNvSpPr>
            <a:spLocks noGrp="1"/>
          </p:cNvSpPr>
          <p:nvPr>
            <p:ph type="title"/>
          </p:nvPr>
        </p:nvSpPr>
        <p:spPr>
          <a:xfrm>
            <a:off x="0" y="363435"/>
            <a:ext cx="9144000" cy="914746"/>
          </a:xfrm>
        </p:spPr>
        <p:txBody>
          <a:bodyPr/>
          <a:lstStyle/>
          <a:p>
            <a:r>
              <a:rPr lang="en-US" b="1">
                <a:solidFill>
                  <a:srgbClr val="1A5F93"/>
                </a:solidFill>
              </a:rPr>
              <a:t>Step 2</a:t>
            </a:r>
          </a:p>
        </p:txBody>
      </p:sp>
      <p:pic>
        <p:nvPicPr>
          <p:cNvPr id="4" name="Picture 3" descr="A sign with a city in the background&#10;&#10;Description automatically generated with medium confidence">
            <a:extLst>
              <a:ext uri="{FF2B5EF4-FFF2-40B4-BE49-F238E27FC236}">
                <a16:creationId xmlns:a16="http://schemas.microsoft.com/office/drawing/2014/main" id="{5E508884-57FA-4133-904A-F3C2E04371DC}"/>
              </a:ext>
            </a:extLst>
          </p:cNvPr>
          <p:cNvPicPr>
            <a:picLocks noChangeAspect="1"/>
          </p:cNvPicPr>
          <p:nvPr/>
        </p:nvPicPr>
        <p:blipFill>
          <a:blip r:embed="rId3"/>
          <a:stretch>
            <a:fillRect/>
          </a:stretch>
        </p:blipFill>
        <p:spPr>
          <a:xfrm>
            <a:off x="238542" y="1346220"/>
            <a:ext cx="3128979" cy="4364406"/>
          </a:xfrm>
          <a:prstGeom prst="rect">
            <a:avLst/>
          </a:prstGeom>
        </p:spPr>
      </p:pic>
      <p:sp>
        <p:nvSpPr>
          <p:cNvPr id="6" name="TextBox 5">
            <a:extLst>
              <a:ext uri="{FF2B5EF4-FFF2-40B4-BE49-F238E27FC236}">
                <a16:creationId xmlns:a16="http://schemas.microsoft.com/office/drawing/2014/main" id="{DF524156-06BE-4FF8-9AD3-27A875C6D5DC}"/>
              </a:ext>
            </a:extLst>
          </p:cNvPr>
          <p:cNvSpPr txBox="1"/>
          <p:nvPr/>
        </p:nvSpPr>
        <p:spPr>
          <a:xfrm>
            <a:off x="3641080" y="1278181"/>
            <a:ext cx="4992281" cy="1754326"/>
          </a:xfrm>
          <a:prstGeom prst="rect">
            <a:avLst/>
          </a:prstGeom>
          <a:noFill/>
        </p:spPr>
        <p:txBody>
          <a:bodyPr wrap="square" rtlCol="0">
            <a:spAutoFit/>
          </a:bodyPr>
          <a:lstStyle/>
          <a:p>
            <a:r>
              <a:rPr lang="en-US" b="1"/>
              <a:t>Enter First Name, Last Name, Date of Birth as month and year</a:t>
            </a:r>
            <a:r>
              <a:rPr lang="en-US"/>
              <a:t>, and type in the </a:t>
            </a:r>
            <a:r>
              <a:rPr lang="en-US" b="1"/>
              <a:t>Captcha</a:t>
            </a:r>
            <a:r>
              <a:rPr lang="en-US"/>
              <a:t>. </a:t>
            </a:r>
            <a:br>
              <a:rPr lang="en-US"/>
            </a:br>
            <a:endParaRPr lang="en-US"/>
          </a:p>
          <a:p>
            <a:r>
              <a:rPr lang="en-US"/>
              <a:t>The letters in the captcha are </a:t>
            </a:r>
            <a:r>
              <a:rPr lang="en-US" i="1"/>
              <a:t>case-sensitive</a:t>
            </a:r>
            <a:r>
              <a:rPr lang="en-US"/>
              <a:t>. </a:t>
            </a:r>
            <a:br>
              <a:rPr lang="en-US"/>
            </a:br>
            <a:r>
              <a:rPr lang="en-US"/>
              <a:t>If the letter is larger, it is a capital letter. Lower case L looks like “l”.  </a:t>
            </a:r>
          </a:p>
        </p:txBody>
      </p:sp>
      <p:sp>
        <p:nvSpPr>
          <p:cNvPr id="11" name="TextBox 10">
            <a:extLst>
              <a:ext uri="{FF2B5EF4-FFF2-40B4-BE49-F238E27FC236}">
                <a16:creationId xmlns:a16="http://schemas.microsoft.com/office/drawing/2014/main" id="{8C8031DD-7FAE-491A-8B83-7C4EFF820321}"/>
              </a:ext>
            </a:extLst>
          </p:cNvPr>
          <p:cNvSpPr txBox="1"/>
          <p:nvPr/>
        </p:nvSpPr>
        <p:spPr>
          <a:xfrm>
            <a:off x="3641080" y="3528423"/>
            <a:ext cx="4815191" cy="646331"/>
          </a:xfrm>
          <a:prstGeom prst="rect">
            <a:avLst/>
          </a:prstGeom>
          <a:noFill/>
        </p:spPr>
        <p:txBody>
          <a:bodyPr wrap="square">
            <a:spAutoFit/>
          </a:bodyPr>
          <a:lstStyle/>
          <a:p>
            <a:r>
              <a:rPr lang="en-US"/>
              <a:t>If you would like to generate a new captcha, refresh your browser to begin again.  </a:t>
            </a:r>
          </a:p>
        </p:txBody>
      </p:sp>
      <p:pic>
        <p:nvPicPr>
          <p:cNvPr id="5" name="Picture 4" descr="Application&#10;&#10;Description automatically generated with low confidence">
            <a:extLst>
              <a:ext uri="{FF2B5EF4-FFF2-40B4-BE49-F238E27FC236}">
                <a16:creationId xmlns:a16="http://schemas.microsoft.com/office/drawing/2014/main" id="{6CF030C4-381A-AF4F-9F39-3FB1464A1CC7}"/>
              </a:ext>
            </a:extLst>
          </p:cNvPr>
          <p:cNvPicPr>
            <a:picLocks noChangeAspect="1"/>
          </p:cNvPicPr>
          <p:nvPr/>
        </p:nvPicPr>
        <p:blipFill rotWithShape="1">
          <a:blip r:embed="rId4"/>
          <a:srcRect r="8636"/>
          <a:stretch/>
        </p:blipFill>
        <p:spPr>
          <a:xfrm>
            <a:off x="3746594" y="4452368"/>
            <a:ext cx="3794237" cy="990600"/>
          </a:xfrm>
          <a:prstGeom prst="rect">
            <a:avLst/>
          </a:prstGeom>
        </p:spPr>
      </p:pic>
      <p:sp>
        <p:nvSpPr>
          <p:cNvPr id="13" name="Oval 12">
            <a:extLst>
              <a:ext uri="{FF2B5EF4-FFF2-40B4-BE49-F238E27FC236}">
                <a16:creationId xmlns:a16="http://schemas.microsoft.com/office/drawing/2014/main" id="{0C1887BC-21A2-BC43-B57F-C5DC224E8B00}"/>
              </a:ext>
            </a:extLst>
          </p:cNvPr>
          <p:cNvSpPr/>
          <p:nvPr/>
        </p:nvSpPr>
        <p:spPr>
          <a:xfrm>
            <a:off x="4536108" y="4926783"/>
            <a:ext cx="582158" cy="582158"/>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449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0" y="1"/>
            <a:ext cx="9144000" cy="350044"/>
          </a:xfrm>
        </p:spPr>
        <p:txBody>
          <a:bodyPr/>
          <a:lstStyle/>
          <a:p>
            <a:r>
              <a:rPr lang="en-US" err="1"/>
              <a:t>eBenefits</a:t>
            </a:r>
            <a:r>
              <a:rPr lang="en-US"/>
              <a:t> Registration </a:t>
            </a:r>
          </a:p>
        </p:txBody>
      </p:sp>
      <p:sp>
        <p:nvSpPr>
          <p:cNvPr id="2" name="Title 1"/>
          <p:cNvSpPr>
            <a:spLocks noGrp="1"/>
          </p:cNvSpPr>
          <p:nvPr>
            <p:ph type="title"/>
          </p:nvPr>
        </p:nvSpPr>
        <p:spPr>
          <a:xfrm>
            <a:off x="0" y="363435"/>
            <a:ext cx="9144000" cy="914746"/>
          </a:xfrm>
        </p:spPr>
        <p:txBody>
          <a:bodyPr/>
          <a:lstStyle/>
          <a:p>
            <a:r>
              <a:rPr lang="en-US" b="1">
                <a:solidFill>
                  <a:srgbClr val="1A5F93"/>
                </a:solidFill>
              </a:rPr>
              <a:t>Step 3</a:t>
            </a:r>
          </a:p>
        </p:txBody>
      </p:sp>
      <p:pic>
        <p:nvPicPr>
          <p:cNvPr id="5" name="Picture 4">
            <a:extLst>
              <a:ext uri="{FF2B5EF4-FFF2-40B4-BE49-F238E27FC236}">
                <a16:creationId xmlns:a16="http://schemas.microsoft.com/office/drawing/2014/main" id="{5F447CD9-4ACB-48DB-8EDB-E01E8588DB50}"/>
              </a:ext>
            </a:extLst>
          </p:cNvPr>
          <p:cNvPicPr>
            <a:picLocks noChangeAspect="1"/>
          </p:cNvPicPr>
          <p:nvPr/>
        </p:nvPicPr>
        <p:blipFill>
          <a:blip r:embed="rId3"/>
          <a:stretch>
            <a:fillRect/>
          </a:stretch>
        </p:blipFill>
        <p:spPr>
          <a:xfrm>
            <a:off x="166260" y="1348017"/>
            <a:ext cx="8312727" cy="4138214"/>
          </a:xfrm>
          <a:prstGeom prst="rect">
            <a:avLst/>
          </a:prstGeom>
        </p:spPr>
      </p:pic>
    </p:spTree>
    <p:extLst>
      <p:ext uri="{BB962C8B-B14F-4D97-AF65-F5344CB8AC3E}">
        <p14:creationId xmlns:p14="http://schemas.microsoft.com/office/powerpoint/2010/main" val="118305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yle 2">
  <a:themeElements>
    <a:clrScheme name="SFHSS-BenefitsAdmin">
      <a:dk1>
        <a:srgbClr val="000000"/>
      </a:dk1>
      <a:lt1>
        <a:srgbClr val="FFFFFF"/>
      </a:lt1>
      <a:dk2>
        <a:srgbClr val="0067A5"/>
      </a:dk2>
      <a:lt2>
        <a:srgbClr val="C5C5C5"/>
      </a:lt2>
      <a:accent1>
        <a:srgbClr val="7D7773"/>
      </a:accent1>
      <a:accent2>
        <a:srgbClr val="70BBE8"/>
      </a:accent2>
      <a:accent3>
        <a:srgbClr val="EB8023"/>
      </a:accent3>
      <a:accent4>
        <a:srgbClr val="DED1B0"/>
      </a:accent4>
      <a:accent5>
        <a:srgbClr val="5C9169"/>
      </a:accent5>
      <a:accent6>
        <a:srgbClr val="D81A3C"/>
      </a:accent6>
      <a:hlink>
        <a:srgbClr val="0067A5"/>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SS_PPT_Template_NoPattern" id="{D0755D00-0645-D040-888B-DCE3FA8FA766}" vid="{7D127D05-0403-A847-A033-512E15D5E8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HSS_PPT_Template_NoPattern</Template>
  <TotalTime>0</TotalTime>
  <Words>1154</Words>
  <Application>Microsoft Office PowerPoint</Application>
  <PresentationFormat>On-screen Show (4:3)</PresentationFormat>
  <Paragraphs>148</Paragraphs>
  <Slides>23</Slides>
  <Notes>21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Style 2</vt:lpstr>
      <vt:lpstr>eBenefits Registration</vt:lpstr>
      <vt:lpstr>Our Goal</vt:lpstr>
      <vt:lpstr>How this training is structured</vt:lpstr>
      <vt:lpstr>Step-by-Step Instructions to Register for eBenefits</vt:lpstr>
      <vt:lpstr>The Steps to Registering for eBenefits</vt:lpstr>
      <vt:lpstr>My Apps Dashboard</vt:lpstr>
      <vt:lpstr>Step 1</vt:lpstr>
      <vt:lpstr>Step 2</vt:lpstr>
      <vt:lpstr>Step 3</vt:lpstr>
      <vt:lpstr>Steps 4-6</vt:lpstr>
      <vt:lpstr>Step 7</vt:lpstr>
      <vt:lpstr>Step 8</vt:lpstr>
      <vt:lpstr>Step 9</vt:lpstr>
      <vt:lpstr>PowerPoint Presentation</vt:lpstr>
      <vt:lpstr>Step 11</vt:lpstr>
      <vt:lpstr>Viewing Your Current Elections and Making Changes Online</vt:lpstr>
      <vt:lpstr>Viewing Your Current Elections and Making Changes Online</vt:lpstr>
      <vt:lpstr>Viewing Your Current Elections</vt:lpstr>
      <vt:lpstr>PowerPoint Presentation</vt:lpstr>
      <vt:lpstr>PowerPoint Presentation</vt:lpstr>
      <vt:lpstr>PowerPoint Presentation</vt:lpstr>
      <vt:lpstr>Questions</vt:lpstr>
      <vt:lpstr>Enter SFHSS Raffle Prize Drawing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Employee Orientation</dc:title>
  <dc:creator>Karimi, Carol (HSS)</dc:creator>
  <cp:lastModifiedBy>Shih, Jessica (HSS)</cp:lastModifiedBy>
  <cp:revision>13</cp:revision>
  <cp:lastPrinted>2019-05-31T15:22:35Z</cp:lastPrinted>
  <dcterms:created xsi:type="dcterms:W3CDTF">2017-11-30T18:19:03Z</dcterms:created>
  <dcterms:modified xsi:type="dcterms:W3CDTF">2021-10-04T22:19:49Z</dcterms:modified>
</cp:coreProperties>
</file>