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81" r:id="rId1"/>
  </p:sldMasterIdLst>
  <p:notesMasterIdLst>
    <p:notesMasterId r:id="rId24"/>
  </p:notesMasterIdLst>
  <p:sldIdLst>
    <p:sldId id="280" r:id="rId2"/>
    <p:sldId id="281" r:id="rId3"/>
    <p:sldId id="4511" r:id="rId4"/>
    <p:sldId id="4509" r:id="rId5"/>
    <p:sldId id="4513" r:id="rId6"/>
    <p:sldId id="4530" r:id="rId7"/>
    <p:sldId id="4515" r:id="rId8"/>
    <p:sldId id="4516" r:id="rId9"/>
    <p:sldId id="4517" r:id="rId10"/>
    <p:sldId id="4531" r:id="rId11"/>
    <p:sldId id="4532" r:id="rId12"/>
    <p:sldId id="4533" r:id="rId13"/>
    <p:sldId id="4534" r:id="rId14"/>
    <p:sldId id="4535" r:id="rId15"/>
    <p:sldId id="4536" r:id="rId16"/>
    <p:sldId id="4519" r:id="rId17"/>
    <p:sldId id="4520" r:id="rId18"/>
    <p:sldId id="4521" r:id="rId19"/>
    <p:sldId id="4522" r:id="rId20"/>
    <p:sldId id="4523" r:id="rId21"/>
    <p:sldId id="4524" r:id="rId22"/>
    <p:sldId id="452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gy, Lee (HSS)" initials="HL(" lastIdx="8" clrIdx="0"/>
  <p:cmAuthor id="2" name="Microsoft Office User" initials="Office" lastIdx="1" clrIdx="1"/>
  <p:cmAuthor id="3" name="Microsoft Office User" initials="Office [2]" lastIdx="1" clrIdx="2"/>
  <p:cmAuthor id="4" name="Microsoft Office User" initials="Office [3]" lastIdx="1" clrIdx="3"/>
  <p:cmAuthor id="5" name="Microsoft Office User" initials="Office [2] [2]" lastIdx="1" clrIdx="4"/>
  <p:cmAuthor id="6" name="Lopez, Holly (HSS)" initials="L(" lastIdx="2" clrIdx="5">
    <p:extLst>
      <p:ext uri="{19B8F6BF-5375-455C-9EA6-DF929625EA0E}">
        <p15:presenceInfo xmlns:p15="http://schemas.microsoft.com/office/powerpoint/2012/main" userId="S::holly.lopez@sfgov.org::4894252f-b9cc-42aa-9e1c-4e5d389c30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A5"/>
    <a:srgbClr val="0E68A7"/>
    <a:srgbClr val="1A5F9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14E697-7E9F-ED48-B994-77F0B4A19700}" v="1" dt="2021-09-23T23:25:20.525"/>
    <p1510:client id="{99708AB0-9C85-4F0A-9403-1A71F5F32D64}" v="7" dt="2021-10-04T22:19:48.3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1904" y="176"/>
      </p:cViewPr>
      <p:guideLst>
        <p:guide pos="288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Regular" charset="0"/>
              </a:defRPr>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Regular" charset="0"/>
              </a:defRPr>
            </a:lvl1pPr>
          </a:lstStyle>
          <a:p>
            <a:fld id="{8E027D0A-1B32-D549-8679-F26D3637BBB5}" type="datetimeFigureOut">
              <a:rPr lang="en-US" smtClean="0"/>
              <a:pPr/>
              <a:t>5/6/22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Regular" charset="0"/>
              </a:defRPr>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Regular" charset="0"/>
              </a:defRPr>
            </a:lvl1pPr>
          </a:lstStyle>
          <a:p>
            <a:fld id="{B2B2A910-0F73-794C-BEE2-0A22416199A1}" type="slidenum">
              <a:rPr lang="en-US" smtClean="0"/>
              <a:pPr/>
              <a:t>‹#›</a:t>
            </a:fld>
            <a:endParaRPr lang="en-US"/>
          </a:p>
        </p:txBody>
      </p:sp>
    </p:spTree>
    <p:extLst>
      <p:ext uri="{BB962C8B-B14F-4D97-AF65-F5344CB8AC3E}">
        <p14:creationId xmlns:p14="http://schemas.microsoft.com/office/powerpoint/2010/main" val="1792165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Regular" charset="0"/>
        <a:ea typeface="+mn-ea"/>
        <a:cs typeface="+mn-cs"/>
      </a:defRPr>
    </a:lvl1pPr>
    <a:lvl2pPr marL="457200" algn="l" defTabSz="914400" rtl="0" eaLnBrk="1" latinLnBrk="0" hangingPunct="1">
      <a:defRPr sz="1200" b="0" i="0" kern="1200">
        <a:solidFill>
          <a:schemeClr val="tx1"/>
        </a:solidFill>
        <a:latin typeface="Arial Regular" charset="0"/>
        <a:ea typeface="+mn-ea"/>
        <a:cs typeface="+mn-cs"/>
      </a:defRPr>
    </a:lvl2pPr>
    <a:lvl3pPr marL="914400" algn="l" defTabSz="914400" rtl="0" eaLnBrk="1" latinLnBrk="0" hangingPunct="1">
      <a:defRPr sz="1200" b="0" i="0" kern="1200">
        <a:solidFill>
          <a:schemeClr val="tx1"/>
        </a:solidFill>
        <a:latin typeface="Arial Regular" charset="0"/>
        <a:ea typeface="+mn-ea"/>
        <a:cs typeface="+mn-cs"/>
      </a:defRPr>
    </a:lvl3pPr>
    <a:lvl4pPr marL="1371600" algn="l" defTabSz="914400" rtl="0" eaLnBrk="1" latinLnBrk="0" hangingPunct="1">
      <a:defRPr sz="1200" b="0" i="0" kern="1200">
        <a:solidFill>
          <a:schemeClr val="tx1"/>
        </a:solidFill>
        <a:latin typeface="Arial Regular" charset="0"/>
        <a:ea typeface="+mn-ea"/>
        <a:cs typeface="+mn-cs"/>
      </a:defRPr>
    </a:lvl4pPr>
    <a:lvl5pPr marL="1828800" algn="l" defTabSz="914400" rtl="0" eaLnBrk="1" latinLnBrk="0" hangingPunct="1">
      <a:defRPr sz="1200" b="0" i="0" kern="1200">
        <a:solidFill>
          <a:schemeClr val="tx1"/>
        </a:solidFill>
        <a:latin typeface="Arial Regular"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t>0</a:t>
            </a:fld>
            <a:endParaRPr lang="en-US"/>
          </a:p>
        </p:txBody>
      </p:sp>
    </p:spTree>
    <p:extLst>
      <p:ext uri="{BB962C8B-B14F-4D97-AF65-F5344CB8AC3E}">
        <p14:creationId xmlns:p14="http://schemas.microsoft.com/office/powerpoint/2010/main" val="922599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9</a:t>
            </a:fld>
            <a:endParaRPr lang="en-US"/>
          </a:p>
        </p:txBody>
      </p:sp>
    </p:spTree>
    <p:extLst>
      <p:ext uri="{BB962C8B-B14F-4D97-AF65-F5344CB8AC3E}">
        <p14:creationId xmlns:p14="http://schemas.microsoft.com/office/powerpoint/2010/main" val="3906557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10</a:t>
            </a:fld>
            <a:endParaRPr lang="en-US"/>
          </a:p>
        </p:txBody>
      </p:sp>
    </p:spTree>
    <p:extLst>
      <p:ext uri="{BB962C8B-B14F-4D97-AF65-F5344CB8AC3E}">
        <p14:creationId xmlns:p14="http://schemas.microsoft.com/office/powerpoint/2010/main" val="849276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11</a:t>
            </a:fld>
            <a:endParaRPr lang="en-US"/>
          </a:p>
        </p:txBody>
      </p:sp>
    </p:spTree>
    <p:extLst>
      <p:ext uri="{BB962C8B-B14F-4D97-AF65-F5344CB8AC3E}">
        <p14:creationId xmlns:p14="http://schemas.microsoft.com/office/powerpoint/2010/main" val="2441139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12</a:t>
            </a:fld>
            <a:endParaRPr lang="en-US"/>
          </a:p>
        </p:txBody>
      </p:sp>
    </p:spTree>
    <p:extLst>
      <p:ext uri="{BB962C8B-B14F-4D97-AF65-F5344CB8AC3E}">
        <p14:creationId xmlns:p14="http://schemas.microsoft.com/office/powerpoint/2010/main" val="26990899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13</a:t>
            </a:fld>
            <a:endParaRPr lang="en-US"/>
          </a:p>
        </p:txBody>
      </p:sp>
    </p:spTree>
    <p:extLst>
      <p:ext uri="{BB962C8B-B14F-4D97-AF65-F5344CB8AC3E}">
        <p14:creationId xmlns:p14="http://schemas.microsoft.com/office/powerpoint/2010/main" val="22582600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14</a:t>
            </a:fld>
            <a:endParaRPr lang="en-US"/>
          </a:p>
        </p:txBody>
      </p:sp>
    </p:spTree>
    <p:extLst>
      <p:ext uri="{BB962C8B-B14F-4D97-AF65-F5344CB8AC3E}">
        <p14:creationId xmlns:p14="http://schemas.microsoft.com/office/powerpoint/2010/main" val="21186106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15</a:t>
            </a:fld>
            <a:endParaRPr lang="en-US"/>
          </a:p>
        </p:txBody>
      </p:sp>
    </p:spTree>
    <p:extLst>
      <p:ext uri="{BB962C8B-B14F-4D97-AF65-F5344CB8AC3E}">
        <p14:creationId xmlns:p14="http://schemas.microsoft.com/office/powerpoint/2010/main" val="416709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16</a:t>
            </a:fld>
            <a:endParaRPr lang="en-US"/>
          </a:p>
        </p:txBody>
      </p:sp>
    </p:spTree>
    <p:extLst>
      <p:ext uri="{BB962C8B-B14F-4D97-AF65-F5344CB8AC3E}">
        <p14:creationId xmlns:p14="http://schemas.microsoft.com/office/powerpoint/2010/main" val="35336400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17</a:t>
            </a:fld>
            <a:endParaRPr lang="en-US"/>
          </a:p>
        </p:txBody>
      </p:sp>
    </p:spTree>
    <p:extLst>
      <p:ext uri="{BB962C8B-B14F-4D97-AF65-F5344CB8AC3E}">
        <p14:creationId xmlns:p14="http://schemas.microsoft.com/office/powerpoint/2010/main" val="29719913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18</a:t>
            </a:fld>
            <a:endParaRPr lang="en-US"/>
          </a:p>
        </p:txBody>
      </p:sp>
    </p:spTree>
    <p:extLst>
      <p:ext uri="{BB962C8B-B14F-4D97-AF65-F5344CB8AC3E}">
        <p14:creationId xmlns:p14="http://schemas.microsoft.com/office/powerpoint/2010/main" val="110807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a:t>
            </a:fld>
            <a:endParaRPr lang="en-US"/>
          </a:p>
        </p:txBody>
      </p:sp>
    </p:spTree>
    <p:extLst>
      <p:ext uri="{BB962C8B-B14F-4D97-AF65-F5344CB8AC3E}">
        <p14:creationId xmlns:p14="http://schemas.microsoft.com/office/powerpoint/2010/main" val="7854822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19</a:t>
            </a:fld>
            <a:endParaRPr lang="en-US"/>
          </a:p>
        </p:txBody>
      </p:sp>
    </p:spTree>
    <p:extLst>
      <p:ext uri="{BB962C8B-B14F-4D97-AF65-F5344CB8AC3E}">
        <p14:creationId xmlns:p14="http://schemas.microsoft.com/office/powerpoint/2010/main" val="1491158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20</a:t>
            </a:fld>
            <a:endParaRPr lang="en-US"/>
          </a:p>
        </p:txBody>
      </p:sp>
    </p:spTree>
    <p:extLst>
      <p:ext uri="{BB962C8B-B14F-4D97-AF65-F5344CB8AC3E}">
        <p14:creationId xmlns:p14="http://schemas.microsoft.com/office/powerpoint/2010/main" val="791066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21</a:t>
            </a:fld>
            <a:endParaRPr lang="en-US"/>
          </a:p>
        </p:txBody>
      </p:sp>
    </p:spTree>
    <p:extLst>
      <p:ext uri="{BB962C8B-B14F-4D97-AF65-F5344CB8AC3E}">
        <p14:creationId xmlns:p14="http://schemas.microsoft.com/office/powerpoint/2010/main" val="24794868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2</a:t>
            </a:fld>
            <a:endParaRPr lang="en-US"/>
          </a:p>
        </p:txBody>
      </p:sp>
    </p:spTree>
    <p:extLst>
      <p:ext uri="{BB962C8B-B14F-4D97-AF65-F5344CB8AC3E}">
        <p14:creationId xmlns:p14="http://schemas.microsoft.com/office/powerpoint/2010/main" val="2763450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3</a:t>
            </a:fld>
            <a:endParaRPr lang="en-US"/>
          </a:p>
        </p:txBody>
      </p:sp>
    </p:spTree>
    <p:extLst>
      <p:ext uri="{BB962C8B-B14F-4D97-AF65-F5344CB8AC3E}">
        <p14:creationId xmlns:p14="http://schemas.microsoft.com/office/powerpoint/2010/main" val="4265607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4</a:t>
            </a:fld>
            <a:endParaRPr lang="en-US"/>
          </a:p>
        </p:txBody>
      </p:sp>
    </p:spTree>
    <p:extLst>
      <p:ext uri="{BB962C8B-B14F-4D97-AF65-F5344CB8AC3E}">
        <p14:creationId xmlns:p14="http://schemas.microsoft.com/office/powerpoint/2010/main" val="221100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5</a:t>
            </a:fld>
            <a:endParaRPr lang="en-US"/>
          </a:p>
        </p:txBody>
      </p:sp>
    </p:spTree>
    <p:extLst>
      <p:ext uri="{BB962C8B-B14F-4D97-AF65-F5344CB8AC3E}">
        <p14:creationId xmlns:p14="http://schemas.microsoft.com/office/powerpoint/2010/main" val="2369197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6</a:t>
            </a:fld>
            <a:endParaRPr lang="en-US"/>
          </a:p>
        </p:txBody>
      </p:sp>
    </p:spTree>
    <p:extLst>
      <p:ext uri="{BB962C8B-B14F-4D97-AF65-F5344CB8AC3E}">
        <p14:creationId xmlns:p14="http://schemas.microsoft.com/office/powerpoint/2010/main" val="5221555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7</a:t>
            </a:fld>
            <a:endParaRPr lang="en-US"/>
          </a:p>
        </p:txBody>
      </p:sp>
    </p:spTree>
    <p:extLst>
      <p:ext uri="{BB962C8B-B14F-4D97-AF65-F5344CB8AC3E}">
        <p14:creationId xmlns:p14="http://schemas.microsoft.com/office/powerpoint/2010/main" val="34341521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2B2A910-0F73-794C-BEE2-0A22416199A1}" type="slidenum">
              <a:rPr lang="en-US" smtClean="0"/>
              <a:pPr/>
              <a:t>8</a:t>
            </a:fld>
            <a:endParaRPr lang="en-US"/>
          </a:p>
        </p:txBody>
      </p:sp>
    </p:spTree>
    <p:extLst>
      <p:ext uri="{BB962C8B-B14F-4D97-AF65-F5344CB8AC3E}">
        <p14:creationId xmlns:p14="http://schemas.microsoft.com/office/powerpoint/2010/main" val="378591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spTree>
      <p:nvGrpSpPr>
        <p:cNvPr id="1" name=""/>
        <p:cNvGrpSpPr/>
        <p:nvPr/>
      </p:nvGrpSpPr>
      <p:grpSpPr>
        <a:xfrm>
          <a:off x="0" y="0"/>
          <a:ext cx="0" cy="0"/>
          <a:chOff x="0" y="0"/>
          <a:chExt cx="0" cy="0"/>
        </a:xfrm>
      </p:grpSpPr>
      <p:sp>
        <p:nvSpPr>
          <p:cNvPr id="2" name="Title 1"/>
          <p:cNvSpPr>
            <a:spLocks noGrp="1"/>
          </p:cNvSpPr>
          <p:nvPr>
            <p:ph type="ctrTitle"/>
          </p:nvPr>
        </p:nvSpPr>
        <p:spPr>
          <a:xfrm>
            <a:off x="1485900" y="2514600"/>
            <a:ext cx="6172200" cy="914400"/>
          </a:xfrm>
          <a:noFill/>
        </p:spPr>
        <p:txBody>
          <a:bodyPr lIns="228600" tIns="228600" rIns="228600" bIns="228600" anchor="ctr" anchorCtr="0">
            <a:normAutofit/>
          </a:bodyPr>
          <a:lstStyle>
            <a:lvl1pPr algn="ct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1488142" y="3429000"/>
            <a:ext cx="6172200" cy="457200"/>
          </a:xfrm>
          <a:noFill/>
          <a:ln>
            <a:noFill/>
          </a:ln>
        </p:spPr>
        <p:txBody>
          <a:bodyPr lIns="228600" tIns="228600" rIns="228600" bIns="228600" anchor="ctr" anchorCtr="0">
            <a:noAutofit/>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Footer Placeholder 3"/>
          <p:cNvSpPr>
            <a:spLocks noGrp="1"/>
          </p:cNvSpPr>
          <p:nvPr>
            <p:ph type="ftr" sz="quarter" idx="10"/>
          </p:nvPr>
        </p:nvSpPr>
        <p:spPr/>
        <p:txBody>
          <a:bodyPr/>
          <a:lstStyle/>
          <a:p>
            <a:endParaRPr lang="en-US"/>
          </a:p>
        </p:txBody>
      </p:sp>
      <p:sp>
        <p:nvSpPr>
          <p:cNvPr id="13" name="Rectangle 2">
            <a:extLst>
              <a:ext uri="{FF2B5EF4-FFF2-40B4-BE49-F238E27FC236}">
                <a16:creationId xmlns:a16="http://schemas.microsoft.com/office/drawing/2014/main" id="{CBE93678-0052-084A-AD4A-623EA86450CC}"/>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10" name="Rectangle 2">
            <a:extLst>
              <a:ext uri="{FF2B5EF4-FFF2-40B4-BE49-F238E27FC236}">
                <a16:creationId xmlns:a16="http://schemas.microsoft.com/office/drawing/2014/main" id="{8C74F047-9980-7648-B071-3050149D18B6}"/>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1" name="Picture 10">
            <a:extLst>
              <a:ext uri="{FF2B5EF4-FFF2-40B4-BE49-F238E27FC236}">
                <a16:creationId xmlns:a16="http://schemas.microsoft.com/office/drawing/2014/main" id="{B6AC985C-EBE6-F84D-9647-DDC54AF027F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14" name="Rectangle 13">
            <a:extLst>
              <a:ext uri="{FF2B5EF4-FFF2-40B4-BE49-F238E27FC236}">
                <a16:creationId xmlns:a16="http://schemas.microsoft.com/office/drawing/2014/main" id="{048C1F57-2E86-A24B-B310-097A6A6455CB}"/>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987494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 Table | TOP BAR">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2282D784-4580-BA41-9356-1507EFBC7AB0}"/>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Table Placeholder 7"/>
          <p:cNvSpPr>
            <a:spLocks noGrp="1"/>
          </p:cNvSpPr>
          <p:nvPr>
            <p:ph type="tbl" sz="quarter" idx="13"/>
          </p:nvPr>
        </p:nvSpPr>
        <p:spPr>
          <a:xfrm>
            <a:off x="4665663" y="1371600"/>
            <a:ext cx="4342311" cy="4572000"/>
          </a:xfrm>
        </p:spPr>
        <p:txBody>
          <a:bodyPr/>
          <a:lstStyle/>
          <a:p>
            <a:r>
              <a:rPr lang="en-US"/>
              <a:t>Click icon to add table</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8" name="Rectangle 2">
            <a:extLst>
              <a:ext uri="{FF2B5EF4-FFF2-40B4-BE49-F238E27FC236}">
                <a16:creationId xmlns:a16="http://schemas.microsoft.com/office/drawing/2014/main" id="{1F5C8251-9EB6-D749-93DA-07CF671FB547}"/>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9" name="Picture 18">
            <a:extLst>
              <a:ext uri="{FF2B5EF4-FFF2-40B4-BE49-F238E27FC236}">
                <a16:creationId xmlns:a16="http://schemas.microsoft.com/office/drawing/2014/main" id="{5A34150B-4664-CB4A-A5BA-383087638E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0" name="Slide Number Placeholder 7">
            <a:extLst>
              <a:ext uri="{FF2B5EF4-FFF2-40B4-BE49-F238E27FC236}">
                <a16:creationId xmlns:a16="http://schemas.microsoft.com/office/drawing/2014/main" id="{786B2356-1851-E647-AFCB-54F729DDEE72}"/>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1" name="Rectangle 20">
            <a:extLst>
              <a:ext uri="{FF2B5EF4-FFF2-40B4-BE49-F238E27FC236}">
                <a16:creationId xmlns:a16="http://schemas.microsoft.com/office/drawing/2014/main" id="{4C1300F9-6C74-5C4E-A48A-416DDB5FC083}"/>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058516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 Table">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6AA376A2-24A3-CB44-9816-32E9FB240BEC}"/>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Table Placeholder 7"/>
          <p:cNvSpPr>
            <a:spLocks noGrp="1"/>
          </p:cNvSpPr>
          <p:nvPr>
            <p:ph type="tbl" sz="quarter" idx="13"/>
          </p:nvPr>
        </p:nvSpPr>
        <p:spPr>
          <a:xfrm>
            <a:off x="4665663" y="1371600"/>
            <a:ext cx="4342311" cy="4572000"/>
          </a:xfrm>
        </p:spPr>
        <p:txBody>
          <a:bodyPr/>
          <a:lstStyle/>
          <a:p>
            <a:r>
              <a:rPr lang="en-US"/>
              <a:t>Click icon to add table</a:t>
            </a:r>
          </a:p>
        </p:txBody>
      </p:sp>
      <p:sp>
        <p:nvSpPr>
          <p:cNvPr id="7" name="Footer Placeholder 5"/>
          <p:cNvSpPr>
            <a:spLocks noGrp="1"/>
          </p:cNvSpPr>
          <p:nvPr>
            <p:ph type="ftr" sz="quarter" idx="3"/>
          </p:nvPr>
        </p:nvSpPr>
        <p:spPr>
          <a:xfrm>
            <a:off x="0" y="1723"/>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22" name="Rectangle 2">
            <a:extLst>
              <a:ext uri="{FF2B5EF4-FFF2-40B4-BE49-F238E27FC236}">
                <a16:creationId xmlns:a16="http://schemas.microsoft.com/office/drawing/2014/main" id="{00796025-46B1-1143-AD60-C98901905CDD}"/>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23" name="Picture 22">
            <a:extLst>
              <a:ext uri="{FF2B5EF4-FFF2-40B4-BE49-F238E27FC236}">
                <a16:creationId xmlns:a16="http://schemas.microsoft.com/office/drawing/2014/main" id="{53645A3D-DAD2-3741-9412-B89FC7B19C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4" name="Slide Number Placeholder 7">
            <a:extLst>
              <a:ext uri="{FF2B5EF4-FFF2-40B4-BE49-F238E27FC236}">
                <a16:creationId xmlns:a16="http://schemas.microsoft.com/office/drawing/2014/main" id="{C2C64DE9-CDF4-9A42-BAD2-6C0A9B7AA5D6}"/>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5" name="Rectangle 24">
            <a:extLst>
              <a:ext uri="{FF2B5EF4-FFF2-40B4-BE49-F238E27FC236}">
                <a16:creationId xmlns:a16="http://schemas.microsoft.com/office/drawing/2014/main" id="{7582F535-255D-2D4A-93CD-42F49A40982A}"/>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52661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Call-out Slide">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05EF2494-C5FD-EE4C-8277-1BDC988C67CC}"/>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lgn="ctr">
              <a:defRPr sz="2400">
                <a:solidFill>
                  <a:schemeClr val="bg1"/>
                </a:solidFill>
              </a:defRPr>
            </a:lvl1pPr>
          </a:lstStyle>
          <a:p>
            <a:r>
              <a:rPr lang="en-US"/>
              <a:t>Click to edit Master title style</a:t>
            </a:r>
          </a:p>
        </p:txBody>
      </p:sp>
      <p:sp>
        <p:nvSpPr>
          <p:cNvPr id="3" name="Content Placeholder 2"/>
          <p:cNvSpPr>
            <a:spLocks noGrp="1"/>
          </p:cNvSpPr>
          <p:nvPr>
            <p:ph idx="1"/>
          </p:nvPr>
        </p:nvSpPr>
        <p:spPr>
          <a:xfrm>
            <a:off x="0" y="1573834"/>
            <a:ext cx="9144000" cy="4369766"/>
          </a:xfrm>
        </p:spPr>
        <p:txBody>
          <a:bodyPr lIns="228600" rIns="228600" anchor="ctr" anchorCtr="0">
            <a:normAutofit/>
          </a:bodyPr>
          <a:lstStyle>
            <a:lvl1pPr marL="0" indent="0" algn="ctr">
              <a:buFont typeface="Wingdings" charset="2"/>
              <a:buNone/>
              <a:defRPr sz="2000">
                <a:solidFill>
                  <a:schemeClr val="bg1"/>
                </a:solidFill>
              </a:defRPr>
            </a:lvl1pPr>
            <a:lvl2pPr marL="685800" indent="-228600" algn="ctr">
              <a:buFont typeface=".AppleSystemUIFont" charset="-120"/>
              <a:buChar char="-"/>
              <a:defRPr sz="2000">
                <a:solidFill>
                  <a:schemeClr val="bg1"/>
                </a:solidFill>
              </a:defRPr>
            </a:lvl2pPr>
            <a:lvl3pPr marL="1143000" indent="-228600" algn="ctr">
              <a:buFont typeface="Wingdings" charset="2"/>
              <a:buChar char="§"/>
              <a:defRPr sz="2000">
                <a:solidFill>
                  <a:schemeClr val="bg1"/>
                </a:solidFill>
              </a:defRPr>
            </a:lvl3pPr>
            <a:lvl4pPr marL="1600200" indent="-228600" algn="ctr">
              <a:buFont typeface=".AppleSystemUIFont" charset="-120"/>
              <a:buChar char="-"/>
              <a:defRPr sz="2000">
                <a:solidFill>
                  <a:schemeClr val="bg1"/>
                </a:solidFill>
              </a:defRPr>
            </a:lvl4pPr>
            <a:lvl5pPr marL="2057400" indent="-228600" algn="ctr">
              <a:buFont typeface="Wingdings" charset="2"/>
              <a:buChar char="§"/>
              <a:defRPr sz="2000">
                <a:solidFill>
                  <a:schemeClr val="bg1"/>
                </a:solidFill>
              </a:defRPr>
            </a:lvl5pPr>
          </a:lstStyle>
          <a:p>
            <a:pPr lvl="0"/>
            <a:r>
              <a:rPr lang="en-US"/>
              <a:t>Click to edit Master text styles</a:t>
            </a:r>
          </a:p>
        </p:txBody>
      </p:sp>
      <p:sp>
        <p:nvSpPr>
          <p:cNvPr id="10" name="Rectangle 2">
            <a:extLst>
              <a:ext uri="{FF2B5EF4-FFF2-40B4-BE49-F238E27FC236}">
                <a16:creationId xmlns:a16="http://schemas.microsoft.com/office/drawing/2014/main" id="{EC5FFBCD-FDFE-464A-82DE-23427AD93A53}"/>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1" name="Picture 10">
            <a:extLst>
              <a:ext uri="{FF2B5EF4-FFF2-40B4-BE49-F238E27FC236}">
                <a16:creationId xmlns:a16="http://schemas.microsoft.com/office/drawing/2014/main" id="{575E611F-5D92-704C-904E-547FF4A911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12" name="Slide Number Placeholder 7">
            <a:extLst>
              <a:ext uri="{FF2B5EF4-FFF2-40B4-BE49-F238E27FC236}">
                <a16:creationId xmlns:a16="http://schemas.microsoft.com/office/drawing/2014/main" id="{B59F5C27-9329-1F4B-B20F-946A4C3BEDF4}"/>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13" name="Rectangle 12">
            <a:extLst>
              <a:ext uri="{FF2B5EF4-FFF2-40B4-BE49-F238E27FC236}">
                <a16:creationId xmlns:a16="http://schemas.microsoft.com/office/drawing/2014/main" id="{B63EAC9E-156C-474A-B7B3-216C9D1D732B}"/>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
        <p:nvSpPr>
          <p:cNvPr id="15" name="Footer Placeholder 5">
            <a:extLst>
              <a:ext uri="{FF2B5EF4-FFF2-40B4-BE49-F238E27FC236}">
                <a16:creationId xmlns:a16="http://schemas.microsoft.com/office/drawing/2014/main" id="{DF67B0A3-3B74-1840-94B5-6871FFEEFB84}"/>
              </a:ext>
            </a:extLst>
          </p:cNvPr>
          <p:cNvSpPr>
            <a:spLocks noGrp="1"/>
          </p:cNvSpPr>
          <p:nvPr>
            <p:ph type="ftr" sz="quarter" idx="3"/>
          </p:nvPr>
        </p:nvSpPr>
        <p:spPr>
          <a:xfrm>
            <a:off x="0" y="1723"/>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Tree>
    <p:extLst>
      <p:ext uri="{BB962C8B-B14F-4D97-AF65-F5344CB8AC3E}">
        <p14:creationId xmlns:p14="http://schemas.microsoft.com/office/powerpoint/2010/main" val="82135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05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Images">
    <p:spTree>
      <p:nvGrpSpPr>
        <p:cNvPr id="1" name=""/>
        <p:cNvGrpSpPr/>
        <p:nvPr/>
      </p:nvGrpSpPr>
      <p:grpSpPr>
        <a:xfrm>
          <a:off x="0" y="0"/>
          <a:ext cx="0" cy="0"/>
          <a:chOff x="0" y="0"/>
          <a:chExt cx="0" cy="0"/>
        </a:xfrm>
      </p:grpSpPr>
      <p:sp>
        <p:nvSpPr>
          <p:cNvPr id="19" name="Rectangle 2">
            <a:extLst>
              <a:ext uri="{FF2B5EF4-FFF2-40B4-BE49-F238E27FC236}">
                <a16:creationId xmlns:a16="http://schemas.microsoft.com/office/drawing/2014/main" id="{CE09A32B-27FB-A047-8B98-8F4DACE993D5}"/>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8" name="Picture Placeholder 7"/>
          <p:cNvSpPr>
            <a:spLocks noGrp="1"/>
          </p:cNvSpPr>
          <p:nvPr>
            <p:ph type="pic" sz="quarter" idx="11"/>
          </p:nvPr>
        </p:nvSpPr>
        <p:spPr>
          <a:xfrm>
            <a:off x="3028950" y="3429000"/>
            <a:ext cx="3086100" cy="2743200"/>
          </a:xfrm>
        </p:spPr>
        <p:txBody>
          <a:bodyPr/>
          <a:lstStyle/>
          <a:p>
            <a:r>
              <a:rPr lang="en-US"/>
              <a:t>Drag picture to placeholder or click icon to add</a:t>
            </a:r>
          </a:p>
        </p:txBody>
      </p:sp>
      <p:sp>
        <p:nvSpPr>
          <p:cNvPr id="6" name="Picture Placeholder 5"/>
          <p:cNvSpPr>
            <a:spLocks noGrp="1"/>
          </p:cNvSpPr>
          <p:nvPr>
            <p:ph type="pic" sz="quarter" idx="10"/>
          </p:nvPr>
        </p:nvSpPr>
        <p:spPr>
          <a:xfrm>
            <a:off x="0" y="3429000"/>
            <a:ext cx="3044952" cy="2743200"/>
          </a:xfrm>
        </p:spPr>
        <p:txBody>
          <a:bodyPr/>
          <a:lstStyle/>
          <a:p>
            <a:r>
              <a:rPr lang="en-US"/>
              <a:t>Drag picture to placeholder or click icon to add</a:t>
            </a:r>
          </a:p>
        </p:txBody>
      </p:sp>
      <p:sp>
        <p:nvSpPr>
          <p:cNvPr id="10" name="Picture Placeholder 9"/>
          <p:cNvSpPr>
            <a:spLocks noGrp="1"/>
          </p:cNvSpPr>
          <p:nvPr>
            <p:ph type="pic" sz="quarter" idx="12"/>
          </p:nvPr>
        </p:nvSpPr>
        <p:spPr>
          <a:xfrm>
            <a:off x="6096305" y="3429000"/>
            <a:ext cx="3047695" cy="2743200"/>
          </a:xfrm>
        </p:spPr>
        <p:txBody>
          <a:bodyPr/>
          <a:lstStyle/>
          <a:p>
            <a:r>
              <a:rPr lang="en-US"/>
              <a:t>Drag picture to placeholder or click icon to add</a:t>
            </a:r>
          </a:p>
        </p:txBody>
      </p:sp>
      <p:sp>
        <p:nvSpPr>
          <p:cNvPr id="2" name="Title 1"/>
          <p:cNvSpPr>
            <a:spLocks noGrp="1"/>
          </p:cNvSpPr>
          <p:nvPr>
            <p:ph type="ctrTitle"/>
          </p:nvPr>
        </p:nvSpPr>
        <p:spPr>
          <a:xfrm>
            <a:off x="1485900" y="1143000"/>
            <a:ext cx="6172200" cy="914400"/>
          </a:xfrm>
          <a:noFill/>
        </p:spPr>
        <p:txBody>
          <a:bodyPr lIns="228600" tIns="228600" rIns="228600" bIns="228600" anchor="ctr" anchorCtr="0">
            <a:normAutofit/>
          </a:bodyPr>
          <a:lstStyle>
            <a:lvl1pPr algn="ctr">
              <a:defRPr sz="3200">
                <a:solidFill>
                  <a:schemeClr val="tx2"/>
                </a:solidFill>
              </a:defRPr>
            </a:lvl1pPr>
          </a:lstStyle>
          <a:p>
            <a:r>
              <a:rPr lang="en-US"/>
              <a:t>Click to edit Master title style</a:t>
            </a:r>
          </a:p>
        </p:txBody>
      </p:sp>
      <p:sp>
        <p:nvSpPr>
          <p:cNvPr id="3" name="Subtitle 2"/>
          <p:cNvSpPr>
            <a:spLocks noGrp="1"/>
          </p:cNvSpPr>
          <p:nvPr>
            <p:ph type="subTitle" idx="1"/>
          </p:nvPr>
        </p:nvSpPr>
        <p:spPr>
          <a:xfrm>
            <a:off x="1488142" y="2171700"/>
            <a:ext cx="6172200" cy="457200"/>
          </a:xfrm>
          <a:noFill/>
          <a:ln>
            <a:noFill/>
          </a:ln>
        </p:spPr>
        <p:txBody>
          <a:bodyPr lIns="228600" tIns="228600" rIns="228600" bIns="228600" anchor="ctr" anchorCtr="0">
            <a:noAutofit/>
          </a:bodyPr>
          <a:lstStyle>
            <a:lvl1pPr marL="0" indent="0" algn="ctr">
              <a:buNone/>
              <a:defRPr sz="1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8" name="Footer Placeholder 5">
            <a:extLst>
              <a:ext uri="{FF2B5EF4-FFF2-40B4-BE49-F238E27FC236}">
                <a16:creationId xmlns:a16="http://schemas.microsoft.com/office/drawing/2014/main" id="{4C0E7D2E-9CB8-3D4A-8EA4-E67A65C1D7A6}"/>
              </a:ext>
            </a:extLst>
          </p:cNvPr>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pic>
        <p:nvPicPr>
          <p:cNvPr id="15" name="Picture 14">
            <a:extLst>
              <a:ext uri="{FF2B5EF4-FFF2-40B4-BE49-F238E27FC236}">
                <a16:creationId xmlns:a16="http://schemas.microsoft.com/office/drawing/2014/main" id="{62158ED6-C988-1B49-9336-C136675569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118038"/>
            <a:ext cx="2391591" cy="797197"/>
          </a:xfrm>
          <a:prstGeom prst="rect">
            <a:avLst/>
          </a:prstGeom>
        </p:spPr>
      </p:pic>
      <p:sp>
        <p:nvSpPr>
          <p:cNvPr id="20" name="Rectangle 2">
            <a:extLst>
              <a:ext uri="{FF2B5EF4-FFF2-40B4-BE49-F238E27FC236}">
                <a16:creationId xmlns:a16="http://schemas.microsoft.com/office/drawing/2014/main" id="{E6DF0C21-43E1-5C40-B5C3-702F5E8B3BA9}"/>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21" name="Picture 20">
            <a:extLst>
              <a:ext uri="{FF2B5EF4-FFF2-40B4-BE49-F238E27FC236}">
                <a16:creationId xmlns:a16="http://schemas.microsoft.com/office/drawing/2014/main" id="{554495C6-92B8-C54A-A621-F43C7F1752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2" name="Slide Number Placeholder 7">
            <a:extLst>
              <a:ext uri="{FF2B5EF4-FFF2-40B4-BE49-F238E27FC236}">
                <a16:creationId xmlns:a16="http://schemas.microsoft.com/office/drawing/2014/main" id="{C8A25197-26A7-A841-9BAB-3669B65F8A89}"/>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3" name="Rectangle 22">
            <a:extLst>
              <a:ext uri="{FF2B5EF4-FFF2-40B4-BE49-F238E27FC236}">
                <a16:creationId xmlns:a16="http://schemas.microsoft.com/office/drawing/2014/main" id="{D64186B5-4E1A-C84A-A747-D0204CB23A03}"/>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32365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 top/bottom bar">
    <p:spTree>
      <p:nvGrpSpPr>
        <p:cNvPr id="1" name=""/>
        <p:cNvGrpSpPr/>
        <p:nvPr/>
      </p:nvGrpSpPr>
      <p:grpSpPr>
        <a:xfrm>
          <a:off x="0" y="0"/>
          <a:ext cx="0" cy="0"/>
          <a:chOff x="0" y="0"/>
          <a:chExt cx="0" cy="0"/>
        </a:xfrm>
      </p:grpSpPr>
      <p:sp>
        <p:nvSpPr>
          <p:cNvPr id="26" name="Rectangle 2">
            <a:extLst>
              <a:ext uri="{FF2B5EF4-FFF2-40B4-BE49-F238E27FC236}">
                <a16:creationId xmlns:a16="http://schemas.microsoft.com/office/drawing/2014/main" id="{D64DE837-C350-5C42-B56B-0699978F5119}"/>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0" y="1371600"/>
            <a:ext cx="9144000"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9" name="Footer Placeholder 5">
            <a:extLst>
              <a:ext uri="{FF2B5EF4-FFF2-40B4-BE49-F238E27FC236}">
                <a16:creationId xmlns:a16="http://schemas.microsoft.com/office/drawing/2014/main" id="{19B779B7-D1A0-FD45-9798-6B22CB7D2F7D}"/>
              </a:ext>
            </a:extLst>
          </p:cNvPr>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27" name="Rectangle 2">
            <a:extLst>
              <a:ext uri="{FF2B5EF4-FFF2-40B4-BE49-F238E27FC236}">
                <a16:creationId xmlns:a16="http://schemas.microsoft.com/office/drawing/2014/main" id="{3A631D73-FA83-2344-A1F9-7DC387E1949A}"/>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28" name="Picture 27">
            <a:extLst>
              <a:ext uri="{FF2B5EF4-FFF2-40B4-BE49-F238E27FC236}">
                <a16:creationId xmlns:a16="http://schemas.microsoft.com/office/drawing/2014/main" id="{D181692E-9F90-EE42-94B7-210583DA5A4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9" name="Slide Number Placeholder 7">
            <a:extLst>
              <a:ext uri="{FF2B5EF4-FFF2-40B4-BE49-F238E27FC236}">
                <a16:creationId xmlns:a16="http://schemas.microsoft.com/office/drawing/2014/main" id="{FC70502F-B984-CD41-B83C-EDA137331EBD}"/>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30" name="Rectangle 29">
            <a:extLst>
              <a:ext uri="{FF2B5EF4-FFF2-40B4-BE49-F238E27FC236}">
                <a16:creationId xmlns:a16="http://schemas.microsoft.com/office/drawing/2014/main" id="{30A01ED7-8571-8246-A434-71BA0DD7B027}"/>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662924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 bottom bar">
    <p:spTree>
      <p:nvGrpSpPr>
        <p:cNvPr id="1" name=""/>
        <p:cNvGrpSpPr/>
        <p:nvPr/>
      </p:nvGrpSpPr>
      <p:grpSpPr>
        <a:xfrm>
          <a:off x="0" y="0"/>
          <a:ext cx="0" cy="0"/>
          <a:chOff x="0" y="0"/>
          <a:chExt cx="0" cy="0"/>
        </a:xfrm>
      </p:grpSpPr>
      <p:sp>
        <p:nvSpPr>
          <p:cNvPr id="23" name="Rectangle 2">
            <a:extLst>
              <a:ext uri="{FF2B5EF4-FFF2-40B4-BE49-F238E27FC236}">
                <a16:creationId xmlns:a16="http://schemas.microsoft.com/office/drawing/2014/main" id="{55E768E8-AC75-6E44-9C2F-F4971383DD10}"/>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0" y="1371600"/>
            <a:ext cx="9144000"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6"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24" name="Rectangle 2">
            <a:extLst>
              <a:ext uri="{FF2B5EF4-FFF2-40B4-BE49-F238E27FC236}">
                <a16:creationId xmlns:a16="http://schemas.microsoft.com/office/drawing/2014/main" id="{2CDE5A29-9FBB-E14E-B4EA-F88DC3D66F90}"/>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25" name="Picture 24">
            <a:extLst>
              <a:ext uri="{FF2B5EF4-FFF2-40B4-BE49-F238E27FC236}">
                <a16:creationId xmlns:a16="http://schemas.microsoft.com/office/drawing/2014/main" id="{268739BF-0D9D-5C48-9B6B-F8A756B799C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6" name="Slide Number Placeholder 7">
            <a:extLst>
              <a:ext uri="{FF2B5EF4-FFF2-40B4-BE49-F238E27FC236}">
                <a16:creationId xmlns:a16="http://schemas.microsoft.com/office/drawing/2014/main" id="{336036A5-81F3-0F44-A69A-15511C9AF602}"/>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7" name="Rectangle 26">
            <a:extLst>
              <a:ext uri="{FF2B5EF4-FFF2-40B4-BE49-F238E27FC236}">
                <a16:creationId xmlns:a16="http://schemas.microsoft.com/office/drawing/2014/main" id="{230F89A9-975C-FD48-AA96-4676887A9357}"/>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4239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E37F431C-182E-F64A-B871-D0F194E22B0F}"/>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6" name="Content Placeholder 5"/>
          <p:cNvSpPr>
            <a:spLocks noGrp="1"/>
          </p:cNvSpPr>
          <p:nvPr>
            <p:ph sz="quarter" idx="13"/>
          </p:nvPr>
        </p:nvSpPr>
        <p:spPr>
          <a:xfrm>
            <a:off x="4681728" y="1371600"/>
            <a:ext cx="4462272"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7" name="Rectangle 2">
            <a:extLst>
              <a:ext uri="{FF2B5EF4-FFF2-40B4-BE49-F238E27FC236}">
                <a16:creationId xmlns:a16="http://schemas.microsoft.com/office/drawing/2014/main" id="{ECE9B2C8-8E9D-2546-B828-FD0421C8926E}"/>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8" name="Picture 17">
            <a:extLst>
              <a:ext uri="{FF2B5EF4-FFF2-40B4-BE49-F238E27FC236}">
                <a16:creationId xmlns:a16="http://schemas.microsoft.com/office/drawing/2014/main" id="{F4E171E8-BC4E-5548-AEF7-650AFD0AF6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19" name="Slide Number Placeholder 7">
            <a:extLst>
              <a:ext uri="{FF2B5EF4-FFF2-40B4-BE49-F238E27FC236}">
                <a16:creationId xmlns:a16="http://schemas.microsoft.com/office/drawing/2014/main" id="{CDD52992-7523-7E45-9C31-AC6207B93A01}"/>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0" name="Rectangle 19">
            <a:extLst>
              <a:ext uri="{FF2B5EF4-FFF2-40B4-BE49-F238E27FC236}">
                <a16:creationId xmlns:a16="http://schemas.microsoft.com/office/drawing/2014/main" id="{811B0AC4-C7AA-F04B-AF43-7B0CA05F5E0D}"/>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29075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 Chart TOP BAR">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BD5EACEF-3F3B-4A40-B901-663D23DE08F0}"/>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Chart Placeholder 7"/>
          <p:cNvSpPr>
            <a:spLocks noGrp="1"/>
          </p:cNvSpPr>
          <p:nvPr>
            <p:ph type="chart" sz="quarter" idx="13"/>
          </p:nvPr>
        </p:nvSpPr>
        <p:spPr>
          <a:xfrm>
            <a:off x="4686300" y="1371600"/>
            <a:ext cx="4344345" cy="4572000"/>
          </a:xfrm>
        </p:spPr>
        <p:txBody>
          <a:bodyPr/>
          <a:lstStyle/>
          <a:p>
            <a:r>
              <a:rPr lang="en-US"/>
              <a:t>Click icon to add chart</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8" name="Rectangle 2">
            <a:extLst>
              <a:ext uri="{FF2B5EF4-FFF2-40B4-BE49-F238E27FC236}">
                <a16:creationId xmlns:a16="http://schemas.microsoft.com/office/drawing/2014/main" id="{C4DAFC6F-D6A3-254A-B14B-A1AA5F1B5C1E}"/>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9" name="Picture 18">
            <a:extLst>
              <a:ext uri="{FF2B5EF4-FFF2-40B4-BE49-F238E27FC236}">
                <a16:creationId xmlns:a16="http://schemas.microsoft.com/office/drawing/2014/main" id="{6B908F6D-7469-E846-B36B-A699C12568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0" name="Slide Number Placeholder 7">
            <a:extLst>
              <a:ext uri="{FF2B5EF4-FFF2-40B4-BE49-F238E27FC236}">
                <a16:creationId xmlns:a16="http://schemas.microsoft.com/office/drawing/2014/main" id="{2B0061E4-6270-784F-950A-AE829BED22F1}"/>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1" name="Rectangle 20">
            <a:extLst>
              <a:ext uri="{FF2B5EF4-FFF2-40B4-BE49-F238E27FC236}">
                <a16:creationId xmlns:a16="http://schemas.microsoft.com/office/drawing/2014/main" id="{8E2D2683-6CCC-CB4E-8042-36345C433BDA}"/>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118494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Chart">
    <p:spTree>
      <p:nvGrpSpPr>
        <p:cNvPr id="1" name=""/>
        <p:cNvGrpSpPr/>
        <p:nvPr/>
      </p:nvGrpSpPr>
      <p:grpSpPr>
        <a:xfrm>
          <a:off x="0" y="0"/>
          <a:ext cx="0" cy="0"/>
          <a:chOff x="0" y="0"/>
          <a:chExt cx="0" cy="0"/>
        </a:xfrm>
      </p:grpSpPr>
      <p:sp>
        <p:nvSpPr>
          <p:cNvPr id="17" name="Rectangle 2">
            <a:extLst>
              <a:ext uri="{FF2B5EF4-FFF2-40B4-BE49-F238E27FC236}">
                <a16:creationId xmlns:a16="http://schemas.microsoft.com/office/drawing/2014/main" id="{310AE7F6-EB41-7D45-A128-18106E4F42B0}"/>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8" name="Chart Placeholder 7"/>
          <p:cNvSpPr>
            <a:spLocks noGrp="1"/>
          </p:cNvSpPr>
          <p:nvPr>
            <p:ph type="chart" sz="quarter" idx="13"/>
          </p:nvPr>
        </p:nvSpPr>
        <p:spPr>
          <a:xfrm>
            <a:off x="4686300" y="1371600"/>
            <a:ext cx="4344345" cy="4572000"/>
          </a:xfrm>
        </p:spPr>
        <p:txBody>
          <a:bodyPr/>
          <a:lstStyle/>
          <a:p>
            <a:r>
              <a:rPr lang="en-US"/>
              <a:t>Click icon to add chart</a:t>
            </a:r>
          </a:p>
        </p:txBody>
      </p:sp>
      <p:sp>
        <p:nvSpPr>
          <p:cNvPr id="9"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8" name="Rectangle 2">
            <a:extLst>
              <a:ext uri="{FF2B5EF4-FFF2-40B4-BE49-F238E27FC236}">
                <a16:creationId xmlns:a16="http://schemas.microsoft.com/office/drawing/2014/main" id="{15BEE46B-ED08-C543-B536-87E72AB3EC1C}"/>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9" name="Picture 18">
            <a:extLst>
              <a:ext uri="{FF2B5EF4-FFF2-40B4-BE49-F238E27FC236}">
                <a16:creationId xmlns:a16="http://schemas.microsoft.com/office/drawing/2014/main" id="{4653F47B-EADC-9A47-A31B-1563057131D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20" name="Slide Number Placeholder 7">
            <a:extLst>
              <a:ext uri="{FF2B5EF4-FFF2-40B4-BE49-F238E27FC236}">
                <a16:creationId xmlns:a16="http://schemas.microsoft.com/office/drawing/2014/main" id="{31FAFB5F-54B8-9943-8DCC-DCD844A19AF2}"/>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1" name="Rectangle 20">
            <a:extLst>
              <a:ext uri="{FF2B5EF4-FFF2-40B4-BE49-F238E27FC236}">
                <a16:creationId xmlns:a16="http://schemas.microsoft.com/office/drawing/2014/main" id="{9BA4E85F-C949-8548-8C01-524567C17EBD}"/>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21279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 Image | TOP BAR">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B5EBF73C-2F28-F540-ADC2-936057B55A72}"/>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Font typeface="Wingdings" charset="2"/>
              <a:buChar char="§"/>
              <a:defRPr sz="2000">
                <a:solidFill>
                  <a:schemeClr val="accent1">
                    <a:lumMod val="50000"/>
                  </a:schemeClr>
                </a:solidFill>
              </a:defRPr>
            </a:lvl2pPr>
            <a:lvl3pPr marL="1143000" indent="-228600">
              <a:buFont typeface=".AppleSystemUIFont" charset="-120"/>
              <a:buChar char="-"/>
              <a:defRPr sz="2000">
                <a:solidFill>
                  <a:schemeClr val="accent1">
                    <a:lumMod val="50000"/>
                  </a:schemeClr>
                </a:solidFill>
              </a:defRPr>
            </a:lvl3pPr>
            <a:lvl4pPr marL="1600200" indent="-228600">
              <a:buFont typeface="Wingdings" charset="2"/>
              <a:buChar char="§"/>
              <a:defRPr sz="2000">
                <a:solidFill>
                  <a:schemeClr val="accent1"/>
                </a:solidFill>
              </a:defRPr>
            </a:lvl4pPr>
            <a:lvl5pPr marL="2057400" indent="-228600">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5" name="Picture Placeholder 4"/>
          <p:cNvSpPr>
            <a:spLocks noGrp="1"/>
          </p:cNvSpPr>
          <p:nvPr>
            <p:ph type="pic" sz="quarter" idx="11"/>
          </p:nvPr>
        </p:nvSpPr>
        <p:spPr>
          <a:xfrm>
            <a:off x="4684642" y="1371600"/>
            <a:ext cx="4346003" cy="4572000"/>
          </a:xfrm>
        </p:spPr>
        <p:txBody>
          <a:bodyPr>
            <a:normAutofit/>
          </a:bodyPr>
          <a:lstStyle>
            <a:lvl1pPr>
              <a:defRPr lang="en-US" sz="2000" b="0" i="0" kern="1200" dirty="0">
                <a:solidFill>
                  <a:schemeClr val="accent1">
                    <a:lumMod val="50000"/>
                  </a:schemeClr>
                </a:solidFill>
                <a:latin typeface="Arial" charset="0"/>
                <a:ea typeface="+mn-ea"/>
                <a:cs typeface="+mn-cs"/>
              </a:defRPr>
            </a:lvl1pPr>
          </a:lstStyle>
          <a:p>
            <a:pPr marL="0" lvl="0" indent="0" algn="l" defTabSz="914400" rtl="0" eaLnBrk="1" latinLnBrk="0" hangingPunct="1">
              <a:lnSpc>
                <a:spcPct val="90000"/>
              </a:lnSpc>
              <a:spcBef>
                <a:spcPts val="1000"/>
              </a:spcBef>
              <a:buFont typeface="Wingdings" charset="2"/>
              <a:buNone/>
            </a:pPr>
            <a:r>
              <a:rPr lang="en-US"/>
              <a:t>Drag picture to placeholder or click icon to add</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7" name="Rectangle 2">
            <a:extLst>
              <a:ext uri="{FF2B5EF4-FFF2-40B4-BE49-F238E27FC236}">
                <a16:creationId xmlns:a16="http://schemas.microsoft.com/office/drawing/2014/main" id="{E4F8C3E7-EF1B-314A-B310-1A1B9C2371FA}"/>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8" name="Picture 17">
            <a:extLst>
              <a:ext uri="{FF2B5EF4-FFF2-40B4-BE49-F238E27FC236}">
                <a16:creationId xmlns:a16="http://schemas.microsoft.com/office/drawing/2014/main" id="{A83CF4BC-2164-C64F-97EF-DFDAC14BFB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19" name="Slide Number Placeholder 7">
            <a:extLst>
              <a:ext uri="{FF2B5EF4-FFF2-40B4-BE49-F238E27FC236}">
                <a16:creationId xmlns:a16="http://schemas.microsoft.com/office/drawing/2014/main" id="{C26C5D8C-F811-074D-B73D-59EBCC585E31}"/>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0" name="Rectangle 19">
            <a:extLst>
              <a:ext uri="{FF2B5EF4-FFF2-40B4-BE49-F238E27FC236}">
                <a16:creationId xmlns:a16="http://schemas.microsoft.com/office/drawing/2014/main" id="{B2674935-FDFB-AB44-84AA-12526CFB484B}"/>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102603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 Image">
    <p:spTree>
      <p:nvGrpSpPr>
        <p:cNvPr id="1" name=""/>
        <p:cNvGrpSpPr/>
        <p:nvPr/>
      </p:nvGrpSpPr>
      <p:grpSpPr>
        <a:xfrm>
          <a:off x="0" y="0"/>
          <a:ext cx="0" cy="0"/>
          <a:chOff x="0" y="0"/>
          <a:chExt cx="0" cy="0"/>
        </a:xfrm>
      </p:grpSpPr>
      <p:sp>
        <p:nvSpPr>
          <p:cNvPr id="16" name="Rectangle 2">
            <a:extLst>
              <a:ext uri="{FF2B5EF4-FFF2-40B4-BE49-F238E27FC236}">
                <a16:creationId xmlns:a16="http://schemas.microsoft.com/office/drawing/2014/main" id="{911EF31A-8804-0A4F-B53F-FF4F6FF396A2}"/>
              </a:ext>
            </a:extLst>
          </p:cNvPr>
          <p:cNvSpPr>
            <a:spLocks noChangeArrowheads="1"/>
          </p:cNvSpPr>
          <p:nvPr userDrawn="1"/>
        </p:nvSpPr>
        <p:spPr bwMode="auto">
          <a:xfrm>
            <a:off x="0" y="-1625"/>
            <a:ext cx="9144000" cy="342900"/>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sp>
        <p:nvSpPr>
          <p:cNvPr id="2" name="Title 1"/>
          <p:cNvSpPr>
            <a:spLocks noGrp="1"/>
          </p:cNvSpPr>
          <p:nvPr>
            <p:ph type="title"/>
          </p:nvPr>
        </p:nvSpPr>
        <p:spPr>
          <a:xfrm>
            <a:off x="0" y="351183"/>
            <a:ext cx="9144000" cy="914746"/>
          </a:xfrm>
        </p:spPr>
        <p:txBody>
          <a:bodyPr lIns="228600" rIns="228600">
            <a:normAutofit/>
          </a:bodyPr>
          <a:lstStyle>
            <a:lvl1pPr>
              <a:defRPr sz="2400"/>
            </a:lvl1pPr>
          </a:lstStyle>
          <a:p>
            <a:r>
              <a:rPr lang="en-US"/>
              <a:t>Click to edit Master title style</a:t>
            </a:r>
          </a:p>
        </p:txBody>
      </p:sp>
      <p:sp>
        <p:nvSpPr>
          <p:cNvPr id="3" name="Content Placeholder 2"/>
          <p:cNvSpPr>
            <a:spLocks noGrp="1"/>
          </p:cNvSpPr>
          <p:nvPr>
            <p:ph idx="1"/>
          </p:nvPr>
        </p:nvSpPr>
        <p:spPr>
          <a:xfrm>
            <a:off x="-1" y="1371600"/>
            <a:ext cx="4462272" cy="4572000"/>
          </a:xfrm>
        </p:spPr>
        <p:txBody>
          <a:bodyPr lIns="228600" rIns="228600">
            <a:normAutofit/>
          </a:bodyPr>
          <a:lstStyle>
            <a:lvl1pPr marL="0" indent="0">
              <a:buFont typeface="Wingdings" charset="2"/>
              <a:buNone/>
              <a:defRPr sz="2000">
                <a:solidFill>
                  <a:schemeClr val="accent1">
                    <a:lumMod val="50000"/>
                  </a:schemeClr>
                </a:solidFill>
              </a:defRPr>
            </a:lvl1pPr>
            <a:lvl2pPr marL="685800" indent="-228600">
              <a:buClr>
                <a:schemeClr val="accent3"/>
              </a:buClr>
              <a:buFont typeface="Wingdings" charset="2"/>
              <a:buChar char="§"/>
              <a:defRPr sz="2000">
                <a:solidFill>
                  <a:schemeClr val="accent1">
                    <a:lumMod val="50000"/>
                  </a:schemeClr>
                </a:solidFill>
              </a:defRPr>
            </a:lvl2pPr>
            <a:lvl3pPr marL="1143000" indent="-228600">
              <a:buClr>
                <a:schemeClr val="accent3"/>
              </a:buClr>
              <a:buFont typeface=".AppleSystemUIFont" charset="-120"/>
              <a:buChar char="-"/>
              <a:defRPr sz="2000">
                <a:solidFill>
                  <a:schemeClr val="accent1">
                    <a:lumMod val="50000"/>
                  </a:schemeClr>
                </a:solidFill>
              </a:defRPr>
            </a:lvl3pPr>
            <a:lvl4pPr marL="1600200" indent="-228600">
              <a:buClr>
                <a:schemeClr val="accent3"/>
              </a:buClr>
              <a:buFont typeface="Wingdings" charset="2"/>
              <a:buChar char="§"/>
              <a:defRPr sz="2000">
                <a:solidFill>
                  <a:schemeClr val="accent1"/>
                </a:solidFill>
              </a:defRPr>
            </a:lvl4pPr>
            <a:lvl5pPr marL="2057400" indent="-228600">
              <a:buClr>
                <a:schemeClr val="accent3"/>
              </a:buClr>
              <a:buFont typeface=".AppleSystemUIFont" charset="-120"/>
              <a:buChar char="—"/>
              <a:defRPr sz="2000">
                <a:solidFill>
                  <a:schemeClr val="accent1"/>
                </a:solidFill>
              </a:defRPr>
            </a:lvl5pPr>
          </a:lstStyle>
          <a:p>
            <a:pPr lvl="0"/>
            <a:r>
              <a:rPr lang="en-US"/>
              <a:t>Click to edit Master text styles</a:t>
            </a:r>
          </a:p>
          <a:p>
            <a:pPr lvl="1"/>
            <a:r>
              <a:rPr lang="en-US"/>
              <a:t>Second level</a:t>
            </a:r>
          </a:p>
          <a:p>
            <a:pPr lvl="2"/>
            <a:r>
              <a:rPr lang="en-US"/>
              <a:t>Third level</a:t>
            </a:r>
          </a:p>
        </p:txBody>
      </p:sp>
      <p:sp>
        <p:nvSpPr>
          <p:cNvPr id="5" name="Picture Placeholder 4"/>
          <p:cNvSpPr>
            <a:spLocks noGrp="1"/>
          </p:cNvSpPr>
          <p:nvPr>
            <p:ph type="pic" sz="quarter" idx="11"/>
          </p:nvPr>
        </p:nvSpPr>
        <p:spPr>
          <a:xfrm>
            <a:off x="4684642" y="1371600"/>
            <a:ext cx="4346003" cy="4572000"/>
          </a:xfrm>
        </p:spPr>
        <p:txBody>
          <a:bodyPr>
            <a:normAutofit/>
          </a:bodyPr>
          <a:lstStyle>
            <a:lvl1pPr>
              <a:defRPr lang="en-US" sz="2000" b="0" i="0" kern="1200" dirty="0">
                <a:solidFill>
                  <a:schemeClr val="accent1">
                    <a:lumMod val="50000"/>
                  </a:schemeClr>
                </a:solidFill>
                <a:latin typeface="Arial" charset="0"/>
                <a:ea typeface="+mn-ea"/>
                <a:cs typeface="+mn-cs"/>
              </a:defRPr>
            </a:lvl1pPr>
          </a:lstStyle>
          <a:p>
            <a:pPr marL="0" lvl="0" indent="0" algn="l" defTabSz="914400" rtl="0" eaLnBrk="1" latinLnBrk="0" hangingPunct="1">
              <a:lnSpc>
                <a:spcPct val="90000"/>
              </a:lnSpc>
              <a:spcBef>
                <a:spcPts val="1000"/>
              </a:spcBef>
              <a:buFont typeface="Wingdings" charset="2"/>
              <a:buNone/>
            </a:pPr>
            <a:r>
              <a:rPr lang="en-US"/>
              <a:t>Drag picture to placeholder or click icon to add</a:t>
            </a:r>
          </a:p>
        </p:txBody>
      </p:sp>
      <p:sp>
        <p:nvSpPr>
          <p:cNvPr id="8" name="Footer Placeholder 5"/>
          <p:cNvSpPr>
            <a:spLocks noGrp="1"/>
          </p:cNvSpPr>
          <p:nvPr>
            <p:ph type="ftr" sz="quarter" idx="3"/>
          </p:nvPr>
        </p:nvSpPr>
        <p:spPr>
          <a:xfrm>
            <a:off x="0" y="1"/>
            <a:ext cx="9144000" cy="350044"/>
          </a:xfrm>
          <a:prstGeom prst="rect">
            <a:avLst/>
          </a:prstGeom>
        </p:spPr>
        <p:txBody>
          <a:bodyPr vert="horz" lIns="91440" tIns="45720" rIns="91440" bIns="45720" rtlCol="0" anchor="ctr"/>
          <a:lstStyle>
            <a:lvl1pPr algn="r">
              <a:defRPr sz="1200">
                <a:solidFill>
                  <a:schemeClr val="bg1"/>
                </a:solidFill>
              </a:defRPr>
            </a:lvl1pPr>
          </a:lstStyle>
          <a:p>
            <a:r>
              <a:rPr lang="en-US"/>
              <a:t>Title | Date</a:t>
            </a:r>
          </a:p>
        </p:txBody>
      </p:sp>
      <p:sp>
        <p:nvSpPr>
          <p:cNvPr id="17" name="Rectangle 2">
            <a:extLst>
              <a:ext uri="{FF2B5EF4-FFF2-40B4-BE49-F238E27FC236}">
                <a16:creationId xmlns:a16="http://schemas.microsoft.com/office/drawing/2014/main" id="{D8E86D16-74BD-E543-8266-E76262AE87EB}"/>
              </a:ext>
            </a:extLst>
          </p:cNvPr>
          <p:cNvSpPr>
            <a:spLocks noChangeArrowheads="1"/>
          </p:cNvSpPr>
          <p:nvPr userDrawn="1"/>
        </p:nvSpPr>
        <p:spPr bwMode="auto">
          <a:xfrm>
            <a:off x="0" y="6188826"/>
            <a:ext cx="9144000" cy="669174"/>
          </a:xfrm>
          <a:prstGeom prst="rect">
            <a:avLst/>
          </a:prstGeom>
          <a:solidFill>
            <a:srgbClr val="0067A5"/>
          </a:solidFill>
          <a:ln>
            <a:noFill/>
          </a:ln>
        </p:spPr>
        <p:txBody>
          <a:bodyPr wrap="none" anchor="ctr"/>
          <a:lstStyle/>
          <a:p>
            <a:pPr algn="ctr" eaLnBrk="1" hangingPunct="1">
              <a:defRPr/>
            </a:pPr>
            <a:endParaRPr lang="en-US" sz="1800">
              <a:solidFill>
                <a:srgbClr val="1456A3"/>
              </a:solidFill>
              <a:ea typeface="ＭＳ Ｐゴシック" charset="0"/>
              <a:cs typeface="ＭＳ Ｐゴシック" charset="0"/>
            </a:endParaRPr>
          </a:p>
        </p:txBody>
      </p:sp>
      <p:pic>
        <p:nvPicPr>
          <p:cNvPr id="18" name="Picture 17">
            <a:extLst>
              <a:ext uri="{FF2B5EF4-FFF2-40B4-BE49-F238E27FC236}">
                <a16:creationId xmlns:a16="http://schemas.microsoft.com/office/drawing/2014/main" id="{86D6911C-E118-6044-A9FD-6E256E38AD9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229798"/>
            <a:ext cx="1760220" cy="586740"/>
          </a:xfrm>
          <a:prstGeom prst="rect">
            <a:avLst/>
          </a:prstGeom>
        </p:spPr>
      </p:pic>
      <p:sp>
        <p:nvSpPr>
          <p:cNvPr id="19" name="Slide Number Placeholder 7">
            <a:extLst>
              <a:ext uri="{FF2B5EF4-FFF2-40B4-BE49-F238E27FC236}">
                <a16:creationId xmlns:a16="http://schemas.microsoft.com/office/drawing/2014/main" id="{5905F8FF-5B89-E14F-B311-B0FEC01831B1}"/>
              </a:ext>
            </a:extLst>
          </p:cNvPr>
          <p:cNvSpPr txBox="1">
            <a:spLocks/>
          </p:cNvSpPr>
          <p:nvPr userDrawn="1"/>
        </p:nvSpPr>
        <p:spPr>
          <a:xfrm>
            <a:off x="3543300" y="6397711"/>
            <a:ext cx="2057400" cy="365125"/>
          </a:xfrm>
          <a:prstGeom prst="rect">
            <a:avLst/>
          </a:prstGeom>
        </p:spPr>
        <p:txBody>
          <a:bodyPr/>
          <a:lstStyle>
            <a:defPPr>
              <a:defRPr lang="en-US"/>
            </a:defPPr>
            <a:lvl1pPr algn="l" rtl="0" eaLnBrk="0" fontAlgn="base" hangingPunct="0">
              <a:spcBef>
                <a:spcPct val="0"/>
              </a:spcBef>
              <a:spcAft>
                <a:spcPct val="0"/>
              </a:spcAft>
              <a:defRPr sz="2400" kern="1200">
                <a:solidFill>
                  <a:schemeClr val="tx1"/>
                </a:solidFill>
                <a:latin typeface="Arial" charset="0"/>
                <a:ea typeface="MS PGothic" charset="-128"/>
                <a:cs typeface="+mn-cs"/>
              </a:defRPr>
            </a:lvl1pPr>
            <a:lvl2pPr marL="457200" algn="l" rtl="0" eaLnBrk="0" fontAlgn="base" hangingPunct="0">
              <a:spcBef>
                <a:spcPct val="0"/>
              </a:spcBef>
              <a:spcAft>
                <a:spcPct val="0"/>
              </a:spcAft>
              <a:defRPr sz="2400" kern="1200">
                <a:solidFill>
                  <a:schemeClr val="tx1"/>
                </a:solidFill>
                <a:latin typeface="Arial" charset="0"/>
                <a:ea typeface="MS PGothic" charset="-128"/>
                <a:cs typeface="+mn-cs"/>
              </a:defRPr>
            </a:lvl2pPr>
            <a:lvl3pPr marL="914400" algn="l" rtl="0" eaLnBrk="0" fontAlgn="base" hangingPunct="0">
              <a:spcBef>
                <a:spcPct val="0"/>
              </a:spcBef>
              <a:spcAft>
                <a:spcPct val="0"/>
              </a:spcAft>
              <a:defRPr sz="2400" kern="1200">
                <a:solidFill>
                  <a:schemeClr val="tx1"/>
                </a:solidFill>
                <a:latin typeface="Arial" charset="0"/>
                <a:ea typeface="MS PGothic" charset="-128"/>
                <a:cs typeface="+mn-cs"/>
              </a:defRPr>
            </a:lvl3pPr>
            <a:lvl4pPr marL="1371600" algn="l" rtl="0" eaLnBrk="0" fontAlgn="base" hangingPunct="0">
              <a:spcBef>
                <a:spcPct val="0"/>
              </a:spcBef>
              <a:spcAft>
                <a:spcPct val="0"/>
              </a:spcAft>
              <a:defRPr sz="2400" kern="1200">
                <a:solidFill>
                  <a:schemeClr val="tx1"/>
                </a:solidFill>
                <a:latin typeface="Arial" charset="0"/>
                <a:ea typeface="MS PGothic" charset="-128"/>
                <a:cs typeface="+mn-cs"/>
              </a:defRPr>
            </a:lvl4pPr>
            <a:lvl5pPr marL="1828800" algn="l" rtl="0" eaLnBrk="0" fontAlgn="base" hangingPunct="0">
              <a:spcBef>
                <a:spcPct val="0"/>
              </a:spcBef>
              <a:spcAft>
                <a:spcPct val="0"/>
              </a:spcAft>
              <a:defRPr sz="2400" kern="1200">
                <a:solidFill>
                  <a:schemeClr val="tx1"/>
                </a:solidFill>
                <a:latin typeface="Arial" charset="0"/>
                <a:ea typeface="MS PGothic" charset="-128"/>
                <a:cs typeface="+mn-cs"/>
              </a:defRPr>
            </a:lvl5pPr>
            <a:lvl6pPr marL="2286000" algn="l" defTabSz="914400" rtl="0" eaLnBrk="1" latinLnBrk="0" hangingPunct="1">
              <a:defRPr sz="2400" kern="1200">
                <a:solidFill>
                  <a:schemeClr val="tx1"/>
                </a:solidFill>
                <a:latin typeface="Arial" charset="0"/>
                <a:ea typeface="MS PGothic" charset="-128"/>
                <a:cs typeface="+mn-cs"/>
              </a:defRPr>
            </a:lvl6pPr>
            <a:lvl7pPr marL="2743200" algn="l" defTabSz="914400" rtl="0" eaLnBrk="1" latinLnBrk="0" hangingPunct="1">
              <a:defRPr sz="2400" kern="1200">
                <a:solidFill>
                  <a:schemeClr val="tx1"/>
                </a:solidFill>
                <a:latin typeface="Arial" charset="0"/>
                <a:ea typeface="MS PGothic" charset="-128"/>
                <a:cs typeface="+mn-cs"/>
              </a:defRPr>
            </a:lvl7pPr>
            <a:lvl8pPr marL="3200400" algn="l" defTabSz="914400" rtl="0" eaLnBrk="1" latinLnBrk="0" hangingPunct="1">
              <a:defRPr sz="2400" kern="1200">
                <a:solidFill>
                  <a:schemeClr val="tx1"/>
                </a:solidFill>
                <a:latin typeface="Arial" charset="0"/>
                <a:ea typeface="MS PGothic" charset="-128"/>
                <a:cs typeface="+mn-cs"/>
              </a:defRPr>
            </a:lvl8pPr>
            <a:lvl9pPr marL="3657600" algn="l" defTabSz="914400" rtl="0" eaLnBrk="1" latinLnBrk="0" hangingPunct="1">
              <a:defRPr sz="2400" kern="1200">
                <a:solidFill>
                  <a:schemeClr val="tx1"/>
                </a:solidFill>
                <a:latin typeface="Arial" charset="0"/>
                <a:ea typeface="MS PGothic" charset="-128"/>
                <a:cs typeface="+mn-cs"/>
              </a:defRPr>
            </a:lvl9pPr>
          </a:lstStyle>
          <a:p>
            <a:pPr algn="ctr"/>
            <a:r>
              <a:rPr lang="en-US" sz="1200">
                <a:solidFill>
                  <a:schemeClr val="bg1"/>
                </a:solidFill>
              </a:rPr>
              <a:t>— </a:t>
            </a:r>
            <a:fld id="{6AD66089-8ECB-CC44-BEF9-C849E5FB6C53}" type="slidenum">
              <a:rPr lang="en-US" sz="1200" smtClean="0">
                <a:solidFill>
                  <a:schemeClr val="bg1"/>
                </a:solidFill>
              </a:rPr>
              <a:t>‹#›</a:t>
            </a:fld>
            <a:r>
              <a:rPr lang="en-US" sz="1200">
                <a:solidFill>
                  <a:schemeClr val="bg1"/>
                </a:solidFill>
              </a:rPr>
              <a:t> —</a:t>
            </a:r>
          </a:p>
        </p:txBody>
      </p:sp>
      <p:sp>
        <p:nvSpPr>
          <p:cNvPr id="20" name="Rectangle 19">
            <a:extLst>
              <a:ext uri="{FF2B5EF4-FFF2-40B4-BE49-F238E27FC236}">
                <a16:creationId xmlns:a16="http://schemas.microsoft.com/office/drawing/2014/main" id="{25E43262-C784-904E-B43B-33599AB23589}"/>
              </a:ext>
            </a:extLst>
          </p:cNvPr>
          <p:cNvSpPr/>
          <p:nvPr userDrawn="1"/>
        </p:nvSpPr>
        <p:spPr>
          <a:xfrm>
            <a:off x="7963097" y="6369280"/>
            <a:ext cx="1018227" cy="276999"/>
          </a:xfrm>
          <a:prstGeom prst="rect">
            <a:avLst/>
          </a:prstGeom>
        </p:spPr>
        <p:txBody>
          <a:bodyPr wrap="none">
            <a:spAutoFit/>
          </a:bodyPr>
          <a:lstStyle/>
          <a:p>
            <a:pPr algn="r"/>
            <a:r>
              <a:rPr lang="en-US" sz="1200" b="0" i="0">
                <a:solidFill>
                  <a:schemeClr val="bg1"/>
                </a:solidFill>
                <a:effectLst/>
                <a:latin typeface="Trade Gothic" pitchFamily="2" charset="0"/>
              </a:rPr>
              <a:t>SFHSS.ORG</a:t>
            </a:r>
          </a:p>
        </p:txBody>
      </p:sp>
    </p:spTree>
    <p:extLst>
      <p:ext uri="{BB962C8B-B14F-4D97-AF65-F5344CB8AC3E}">
        <p14:creationId xmlns:p14="http://schemas.microsoft.com/office/powerpoint/2010/main" val="53274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342900"/>
            <a:ext cx="9144000" cy="914400"/>
          </a:xfrm>
          <a:prstGeom prst="rect">
            <a:avLst/>
          </a:prstGeom>
        </p:spPr>
        <p:txBody>
          <a:bodyPr vert="horz" lIns="228600" tIns="45720" rIns="228600" bIns="45720" rtlCol="0" anchor="ctr">
            <a:normAutofit/>
          </a:bodyPr>
          <a:lstStyle/>
          <a:p>
            <a:r>
              <a:rPr lang="en-US"/>
              <a:t>Click to edit Master title style</a:t>
            </a:r>
          </a:p>
        </p:txBody>
      </p:sp>
      <p:sp>
        <p:nvSpPr>
          <p:cNvPr id="3" name="Text Placeholder 2"/>
          <p:cNvSpPr>
            <a:spLocks noGrp="1"/>
          </p:cNvSpPr>
          <p:nvPr>
            <p:ph type="body" idx="1"/>
          </p:nvPr>
        </p:nvSpPr>
        <p:spPr>
          <a:xfrm>
            <a:off x="0" y="1371600"/>
            <a:ext cx="9144000" cy="4572000"/>
          </a:xfrm>
          <a:prstGeom prst="rect">
            <a:avLst/>
          </a:prstGeom>
        </p:spPr>
        <p:txBody>
          <a:bodyPr vert="horz" lIns="228600" tIns="45720" rIns="22860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p:cNvSpPr>
            <a:spLocks noGrp="1"/>
          </p:cNvSpPr>
          <p:nvPr>
            <p:ph type="ftr" sz="quarter" idx="3"/>
          </p:nvPr>
        </p:nvSpPr>
        <p:spPr>
          <a:xfrm>
            <a:off x="0" y="1"/>
            <a:ext cx="9144000" cy="342900"/>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Title | Date</a:t>
            </a:r>
          </a:p>
        </p:txBody>
      </p:sp>
    </p:spTree>
    <p:extLst>
      <p:ext uri="{BB962C8B-B14F-4D97-AF65-F5344CB8AC3E}">
        <p14:creationId xmlns:p14="http://schemas.microsoft.com/office/powerpoint/2010/main" val="16668224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6"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2400" b="0" i="0" kern="1200">
          <a:solidFill>
            <a:schemeClr val="tx1"/>
          </a:solidFill>
          <a:latin typeface="Arial"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b="0" i="0" kern="1200">
          <a:solidFill>
            <a:schemeClr val="accent1">
              <a:lumMod val="50000"/>
            </a:schemeClr>
          </a:solidFill>
          <a:latin typeface="Arial" charset="0"/>
          <a:ea typeface="+mn-ea"/>
          <a:cs typeface="+mn-cs"/>
        </a:defRPr>
      </a:lvl1pPr>
      <a:lvl2pPr marL="6858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2pPr>
      <a:lvl3pPr marL="11430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3pPr>
      <a:lvl4pPr marL="1600200" indent="-228600" algn="l" defTabSz="914400" rtl="0" eaLnBrk="1" latinLnBrk="0" hangingPunct="1">
        <a:lnSpc>
          <a:spcPct val="90000"/>
        </a:lnSpc>
        <a:spcBef>
          <a:spcPts val="500"/>
        </a:spcBef>
        <a:buClr>
          <a:schemeClr val="accent3"/>
        </a:buClr>
        <a:buFont typeface="Wingdings" charset="2"/>
        <a:buChar char="§"/>
        <a:defRPr sz="2000" b="0" i="0" kern="1200">
          <a:solidFill>
            <a:schemeClr val="accent1">
              <a:lumMod val="50000"/>
            </a:schemeClr>
          </a:solidFill>
          <a:latin typeface="Arial" charset="0"/>
          <a:ea typeface="+mn-ea"/>
          <a:cs typeface="+mn-cs"/>
        </a:defRPr>
      </a:lvl4pPr>
      <a:lvl5pPr marL="2057400" indent="-228600" algn="l" defTabSz="914400" rtl="0" eaLnBrk="1" latinLnBrk="0" hangingPunct="1">
        <a:lnSpc>
          <a:spcPct val="90000"/>
        </a:lnSpc>
        <a:spcBef>
          <a:spcPts val="500"/>
        </a:spcBef>
        <a:buClr>
          <a:schemeClr val="accent3"/>
        </a:buClr>
        <a:buFont typeface=".AppleSystemUIFont" charset="-120"/>
        <a:buChar char="-"/>
        <a:defRPr sz="2000" b="0" i="0" kern="1200">
          <a:solidFill>
            <a:schemeClr val="accent1">
              <a:lumMod val="50000"/>
            </a:schemeClr>
          </a:solidFill>
          <a:latin typeface="Arial"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sfhss.org/san-francisco-health-service-system-member-rules"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s://sfhss.org/deva"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sfhss.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hyperlink" Target="https://sfhss.org/deva" TargetMode="External"/><Relationship Id="rId4" Type="http://schemas.openxmlformats.org/officeDocument/2006/relationships/hyperlink" Target="https://myapps.sfgov.org/ccsfportal/signi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con&#10;&#10;Description automatically generated">
            <a:extLst>
              <a:ext uri="{FF2B5EF4-FFF2-40B4-BE49-F238E27FC236}">
                <a16:creationId xmlns:a16="http://schemas.microsoft.com/office/drawing/2014/main" id="{0FA997F4-3FD7-7A4A-8C21-CD00C16C89DC}"/>
              </a:ext>
            </a:extLst>
          </p:cNvPr>
          <p:cNvPicPr>
            <a:picLocks noChangeAspect="1"/>
          </p:cNvPicPr>
          <p:nvPr/>
        </p:nvPicPr>
        <p:blipFill>
          <a:blip r:embed="rId3"/>
          <a:stretch>
            <a:fillRect/>
          </a:stretch>
        </p:blipFill>
        <p:spPr>
          <a:xfrm>
            <a:off x="502868" y="1094307"/>
            <a:ext cx="4298878" cy="2656187"/>
          </a:xfrm>
          <a:prstGeom prst="rect">
            <a:avLst/>
          </a:prstGeom>
        </p:spPr>
      </p:pic>
      <p:sp>
        <p:nvSpPr>
          <p:cNvPr id="15" name="Title 1">
            <a:extLst>
              <a:ext uri="{FF2B5EF4-FFF2-40B4-BE49-F238E27FC236}">
                <a16:creationId xmlns:a16="http://schemas.microsoft.com/office/drawing/2014/main" id="{E0CABD0F-6292-8443-80A8-EC2F8C4C488D}"/>
              </a:ext>
            </a:extLst>
          </p:cNvPr>
          <p:cNvSpPr txBox="1">
            <a:spLocks/>
          </p:cNvSpPr>
          <p:nvPr/>
        </p:nvSpPr>
        <p:spPr>
          <a:xfrm>
            <a:off x="4850662" y="1104741"/>
            <a:ext cx="4004236" cy="2645753"/>
          </a:xfrm>
          <a:prstGeom prst="rect">
            <a:avLst/>
          </a:prstGeom>
          <a:noFill/>
        </p:spPr>
        <p:txBody>
          <a:bodyPr vert="horz" lIns="228600" tIns="228600" rIns="228600" bIns="228600" rtlCol="0" anchor="ctr" anchorCtr="0">
            <a:noAutofit/>
          </a:bodyPr>
          <a:lstStyle>
            <a:lvl1pPr algn="ctr" defTabSz="914400" rtl="0" eaLnBrk="1" latinLnBrk="0" hangingPunct="1">
              <a:lnSpc>
                <a:spcPct val="90000"/>
              </a:lnSpc>
              <a:spcBef>
                <a:spcPct val="0"/>
              </a:spcBef>
              <a:buNone/>
              <a:defRPr sz="3200" b="0" i="0" kern="1200">
                <a:solidFill>
                  <a:schemeClr val="tx2"/>
                </a:solidFill>
                <a:latin typeface="Arial" charset="0"/>
                <a:ea typeface="+mj-ea"/>
                <a:cs typeface="+mj-cs"/>
              </a:defRPr>
            </a:lvl1pPr>
          </a:lstStyle>
          <a:p>
            <a:pPr algn="l"/>
            <a:r>
              <a:rPr lang="en-US" sz="4000" b="1" dirty="0"/>
              <a:t>DEPENDENT</a:t>
            </a:r>
          </a:p>
          <a:p>
            <a:pPr algn="l"/>
            <a:r>
              <a:rPr lang="en-US" sz="4000" b="1" dirty="0"/>
              <a:t>ELIGIBILITY</a:t>
            </a:r>
          </a:p>
          <a:p>
            <a:pPr algn="l"/>
            <a:r>
              <a:rPr lang="en-US" sz="4000" b="1" dirty="0"/>
              <a:t>VERIFICATION</a:t>
            </a:r>
          </a:p>
          <a:p>
            <a:pPr algn="l"/>
            <a:r>
              <a:rPr lang="en-US" sz="4000" b="1" dirty="0"/>
              <a:t>AUDIT</a:t>
            </a:r>
          </a:p>
        </p:txBody>
      </p:sp>
      <p:sp>
        <p:nvSpPr>
          <p:cNvPr id="2" name="TextBox 1">
            <a:extLst>
              <a:ext uri="{FF2B5EF4-FFF2-40B4-BE49-F238E27FC236}">
                <a16:creationId xmlns:a16="http://schemas.microsoft.com/office/drawing/2014/main" id="{D9639D28-4BF4-0105-4226-C7B9751AAAA0}"/>
              </a:ext>
            </a:extLst>
          </p:cNvPr>
          <p:cNvSpPr txBox="1"/>
          <p:nvPr/>
        </p:nvSpPr>
        <p:spPr>
          <a:xfrm>
            <a:off x="0" y="4561488"/>
            <a:ext cx="9144000" cy="769441"/>
          </a:xfrm>
          <a:prstGeom prst="rect">
            <a:avLst/>
          </a:prstGeom>
          <a:noFill/>
        </p:spPr>
        <p:txBody>
          <a:bodyPr wrap="square" rtlCol="0">
            <a:spAutoFit/>
          </a:bodyPr>
          <a:lstStyle/>
          <a:p>
            <a:pPr algn="ctr"/>
            <a:r>
              <a:rPr lang="en-US" sz="4400" dirty="0"/>
              <a:t>How to Drop a Dependent</a:t>
            </a:r>
          </a:p>
        </p:txBody>
      </p:sp>
    </p:spTree>
    <p:extLst>
      <p:ext uri="{BB962C8B-B14F-4D97-AF65-F5344CB8AC3E}">
        <p14:creationId xmlns:p14="http://schemas.microsoft.com/office/powerpoint/2010/main" val="4128670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Enroll in Benefits</a:t>
            </a:r>
            <a:endParaRPr lang="en-US" dirty="0"/>
          </a:p>
        </p:txBody>
      </p:sp>
      <p:sp>
        <p:nvSpPr>
          <p:cNvPr id="14" name="TextBox 13">
            <a:extLst>
              <a:ext uri="{FF2B5EF4-FFF2-40B4-BE49-F238E27FC236}">
                <a16:creationId xmlns:a16="http://schemas.microsoft.com/office/drawing/2014/main" id="{9E8C17CB-521B-1DB5-0EDF-4DE3D26F4417}"/>
              </a:ext>
            </a:extLst>
          </p:cNvPr>
          <p:cNvSpPr txBox="1"/>
          <p:nvPr/>
        </p:nvSpPr>
        <p:spPr>
          <a:xfrm>
            <a:off x="436047" y="4216615"/>
            <a:ext cx="7425691" cy="1236236"/>
          </a:xfrm>
          <a:prstGeom prst="rect">
            <a:avLst/>
          </a:prstGeom>
          <a:noFill/>
        </p:spPr>
        <p:txBody>
          <a:bodyPr wrap="square">
            <a:spAutoFit/>
          </a:bodyPr>
          <a:lstStyle/>
          <a:p>
            <a:pPr>
              <a:lnSpc>
                <a:spcPct val="115000"/>
              </a:lnSpc>
            </a:pPr>
            <a:r>
              <a:rPr lang="en-US" sz="1600" dirty="0"/>
              <a:t>12. Click on the </a:t>
            </a:r>
            <a:r>
              <a:rPr lang="en-US" sz="1600" b="1" dirty="0"/>
              <a:t>Edit </a:t>
            </a:r>
            <a:r>
              <a:rPr lang="en-US" sz="1600" dirty="0"/>
              <a:t>button next to the ineligible spouse or domestic partner you want to dis-enroll from your benefits. </a:t>
            </a:r>
            <a:br>
              <a:rPr lang="en-US" dirty="0"/>
            </a:br>
            <a:endParaRPr lang="en-US" dirty="0"/>
          </a:p>
          <a:p>
            <a:pPr>
              <a:lnSpc>
                <a:spcPct val="115000"/>
              </a:lnSpc>
            </a:pPr>
            <a:r>
              <a:rPr lang="en-US" sz="1600" dirty="0"/>
              <a:t> </a:t>
            </a:r>
            <a:endParaRPr lang="en-US" sz="1600" dirty="0">
              <a:effectLst/>
              <a:latin typeface="Arial" panose="020B0604020202020204" pitchFamily="34" charset="0"/>
              <a:ea typeface="Arial" panose="020B0604020202020204" pitchFamily="34" charset="0"/>
            </a:endParaRPr>
          </a:p>
        </p:txBody>
      </p:sp>
      <p:pic>
        <p:nvPicPr>
          <p:cNvPr id="12" name="Picture 11" descr="Graphical user interface, application, Teams&#10;&#10;Description automatically generated">
            <a:extLst>
              <a:ext uri="{FF2B5EF4-FFF2-40B4-BE49-F238E27FC236}">
                <a16:creationId xmlns:a16="http://schemas.microsoft.com/office/drawing/2014/main" id="{F2D5C3AB-78A2-F0AD-C31B-A1991EFD51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47" y="1880290"/>
            <a:ext cx="8261684" cy="2119724"/>
          </a:xfrm>
          <a:prstGeom prst="rect">
            <a:avLst/>
          </a:prstGeom>
          <a:ln>
            <a:solidFill>
              <a:schemeClr val="bg1">
                <a:lumMod val="85000"/>
              </a:schemeClr>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55961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pic>
        <p:nvPicPr>
          <p:cNvPr id="8" name="Picture 7" descr="Graphical user interface, application&#10;&#10;Description automatically generated">
            <a:extLst>
              <a:ext uri="{FF2B5EF4-FFF2-40B4-BE49-F238E27FC236}">
                <a16:creationId xmlns:a16="http://schemas.microsoft.com/office/drawing/2014/main" id="{A8DDB78B-526B-E20C-F12F-6FB760B3C3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1450" y="1381804"/>
            <a:ext cx="4465515" cy="3154008"/>
          </a:xfrm>
          <a:prstGeom prst="rect">
            <a:avLst/>
          </a:prstGeom>
          <a:ln>
            <a:solidFill>
              <a:schemeClr val="bg1">
                <a:lumMod val="85000"/>
              </a:schemeClr>
            </a:solidFill>
          </a:ln>
          <a:effectLst>
            <a:outerShdw blurRad="50800" dist="38100" dir="13500000" algn="br" rotWithShape="0">
              <a:prstClr val="black">
                <a:alpha val="40000"/>
              </a:prstClr>
            </a:outerShdw>
          </a:effectLst>
        </p:spPr>
      </p:pic>
      <p:sp>
        <p:nvSpPr>
          <p:cNvPr id="11" name="TextBox 10">
            <a:extLst>
              <a:ext uri="{FF2B5EF4-FFF2-40B4-BE49-F238E27FC236}">
                <a16:creationId xmlns:a16="http://schemas.microsoft.com/office/drawing/2014/main" id="{DECF2519-5E54-0C40-02CE-183F5F1EB36B}"/>
              </a:ext>
            </a:extLst>
          </p:cNvPr>
          <p:cNvSpPr txBox="1"/>
          <p:nvPr/>
        </p:nvSpPr>
        <p:spPr>
          <a:xfrm>
            <a:off x="258288" y="1301843"/>
            <a:ext cx="3735643" cy="1767150"/>
          </a:xfrm>
          <a:prstGeom prst="rect">
            <a:avLst/>
          </a:prstGeom>
          <a:noFill/>
        </p:spPr>
        <p:txBody>
          <a:bodyPr wrap="square">
            <a:spAutoFit/>
          </a:bodyPr>
          <a:lstStyle/>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13. </a:t>
            </a:r>
            <a:r>
              <a:rPr lang="en-US" sz="1600" dirty="0">
                <a:effectLst/>
                <a:latin typeface="Arial" panose="020B0604020202020204" pitchFamily="34" charset="0"/>
                <a:ea typeface="Arial" panose="020B0604020202020204" pitchFamily="34" charset="0"/>
              </a:rPr>
              <a:t>You will need to update TWO items on the </a:t>
            </a:r>
            <a:r>
              <a:rPr lang="en-US" sz="1600" b="1" dirty="0">
                <a:effectLst/>
                <a:latin typeface="Arial" panose="020B0604020202020204" pitchFamily="34" charset="0"/>
                <a:ea typeface="Arial" panose="020B0604020202020204" pitchFamily="34" charset="0"/>
              </a:rPr>
              <a:t>“Dependent/Beneficiary Personal Information” </a:t>
            </a:r>
            <a:r>
              <a:rPr lang="en-US" sz="1600" dirty="0">
                <a:effectLst/>
                <a:latin typeface="Arial" panose="020B0604020202020204" pitchFamily="34" charset="0"/>
                <a:ea typeface="Arial" panose="020B0604020202020204" pitchFamily="34" charset="0"/>
              </a:rPr>
              <a:t>page:</a:t>
            </a:r>
          </a:p>
          <a:p>
            <a:pPr marL="0" marR="0">
              <a:lnSpc>
                <a:spcPct val="115000"/>
              </a:lnSpc>
              <a:spcBef>
                <a:spcPts val="0"/>
              </a:spcBef>
              <a:spcAft>
                <a:spcPts val="0"/>
              </a:spcAft>
            </a:pPr>
            <a:endParaRPr lang="en-US" sz="1600" dirty="0">
              <a:effectLst/>
              <a:latin typeface="Arial" panose="020B0604020202020204" pitchFamily="34" charset="0"/>
              <a:ea typeface="Arial" panose="020B0604020202020204" pitchFamily="34" charset="0"/>
            </a:endParaRPr>
          </a:p>
          <a:p>
            <a:pPr marL="342900" marR="0" indent="-342900">
              <a:lnSpc>
                <a:spcPct val="115000"/>
              </a:lnSpc>
              <a:spcBef>
                <a:spcPts val="0"/>
              </a:spcBef>
              <a:spcAft>
                <a:spcPts val="0"/>
              </a:spcAft>
              <a:buFont typeface="+mj-lt"/>
              <a:buAutoNum type="arabicPeriod"/>
            </a:pPr>
            <a:r>
              <a:rPr lang="en-US" sz="1600" b="1" dirty="0">
                <a:effectLst/>
                <a:latin typeface="Arial" panose="020B0604020202020204" pitchFamily="34" charset="0"/>
                <a:ea typeface="Arial" panose="020B0604020202020204" pitchFamily="34" charset="0"/>
              </a:rPr>
              <a:t>Relationship to Employee</a:t>
            </a:r>
          </a:p>
          <a:p>
            <a:pPr marL="342900" marR="0" indent="-342900">
              <a:lnSpc>
                <a:spcPct val="115000"/>
              </a:lnSpc>
              <a:spcBef>
                <a:spcPts val="0"/>
              </a:spcBef>
              <a:spcAft>
                <a:spcPts val="0"/>
              </a:spcAft>
              <a:buFont typeface="+mj-lt"/>
              <a:buAutoNum type="arabicPeriod"/>
            </a:pPr>
            <a:r>
              <a:rPr lang="en-US" sz="1600" b="1" dirty="0">
                <a:effectLst/>
                <a:latin typeface="Arial" panose="020B0604020202020204" pitchFamily="34" charset="0"/>
                <a:ea typeface="Arial" panose="020B0604020202020204" pitchFamily="34" charset="0"/>
              </a:rPr>
              <a:t>Marital Status</a:t>
            </a:r>
            <a:r>
              <a:rPr lang="en-US" sz="1600" b="1" dirty="0">
                <a:effectLst/>
              </a:rPr>
              <a:t> </a:t>
            </a:r>
            <a:endParaRPr lang="en-US" sz="1600" b="1" dirty="0"/>
          </a:p>
        </p:txBody>
      </p:sp>
    </p:spTree>
    <p:extLst>
      <p:ext uri="{BB962C8B-B14F-4D97-AF65-F5344CB8AC3E}">
        <p14:creationId xmlns:p14="http://schemas.microsoft.com/office/powerpoint/2010/main" val="348443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pic>
        <p:nvPicPr>
          <p:cNvPr id="7" name="Picture 6">
            <a:extLst>
              <a:ext uri="{FF2B5EF4-FFF2-40B4-BE49-F238E27FC236}">
                <a16:creationId xmlns:a16="http://schemas.microsoft.com/office/drawing/2014/main" id="{9F9848BF-B4A3-A89C-5359-310CDCB2EF3E}"/>
              </a:ext>
            </a:extLst>
          </p:cNvPr>
          <p:cNvPicPr>
            <a:picLocks noChangeAspect="1"/>
          </p:cNvPicPr>
          <p:nvPr/>
        </p:nvPicPr>
        <p:blipFill>
          <a:blip r:embed="rId3"/>
          <a:srcRect/>
          <a:stretch/>
        </p:blipFill>
        <p:spPr>
          <a:xfrm>
            <a:off x="424194" y="1301963"/>
            <a:ext cx="4912066" cy="4551292"/>
          </a:xfrm>
          <a:prstGeom prst="rect">
            <a:avLst/>
          </a:prstGeom>
          <a:ln>
            <a:solidFill>
              <a:schemeClr val="bg1">
                <a:lumMod val="85000"/>
              </a:schemeClr>
            </a:solidFill>
          </a:ln>
          <a:effectLst>
            <a:outerShdw blurRad="50800" dist="38100" dir="13500000" algn="br" rotWithShape="0">
              <a:prstClr val="black">
                <a:alpha val="40000"/>
              </a:prstClr>
            </a:outerShdw>
          </a:effectLst>
        </p:spPr>
      </p:pic>
      <p:sp>
        <p:nvSpPr>
          <p:cNvPr id="9" name="TextBox 8">
            <a:extLst>
              <a:ext uri="{FF2B5EF4-FFF2-40B4-BE49-F238E27FC236}">
                <a16:creationId xmlns:a16="http://schemas.microsoft.com/office/drawing/2014/main" id="{77D21D60-5156-1419-DD00-4AD5BBAA12E8}"/>
              </a:ext>
            </a:extLst>
          </p:cNvPr>
          <p:cNvSpPr txBox="1"/>
          <p:nvPr/>
        </p:nvSpPr>
        <p:spPr>
          <a:xfrm>
            <a:off x="5502165" y="978205"/>
            <a:ext cx="3032235" cy="4315540"/>
          </a:xfrm>
          <a:prstGeom prst="rect">
            <a:avLst/>
          </a:prstGeom>
          <a:noFill/>
        </p:spPr>
        <p:txBody>
          <a:bodyPr wrap="square">
            <a:spAutoFit/>
          </a:bodyPr>
          <a:lstStyle/>
          <a:p>
            <a:pPr marL="22860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R="0" lvl="0">
              <a:lnSpc>
                <a:spcPct val="115000"/>
              </a:lnSpc>
              <a:spcBef>
                <a:spcPts val="0"/>
              </a:spcBef>
              <a:spcAft>
                <a:spcPts val="0"/>
              </a:spcAft>
              <a:buSzPts val="1200"/>
            </a:pPr>
            <a:r>
              <a:rPr lang="en-US" sz="1600" dirty="0">
                <a:effectLst/>
                <a:latin typeface="Arial" panose="020B0604020202020204" pitchFamily="34" charset="0"/>
                <a:ea typeface="Arial" panose="020B0604020202020204" pitchFamily="34" charset="0"/>
              </a:rPr>
              <a:t>14. Click on the </a:t>
            </a:r>
            <a:r>
              <a:rPr lang="en-US" sz="1600" b="1" dirty="0">
                <a:effectLst/>
                <a:latin typeface="Arial" panose="020B0604020202020204" pitchFamily="34" charset="0"/>
                <a:ea typeface="Arial" panose="020B0604020202020204" pitchFamily="34" charset="0"/>
              </a:rPr>
              <a:t>Edit </a:t>
            </a:r>
            <a:r>
              <a:rPr lang="en-US" sz="1600" dirty="0">
                <a:effectLst/>
                <a:latin typeface="Arial" panose="020B0604020202020204" pitchFamily="34" charset="0"/>
                <a:ea typeface="Arial" panose="020B0604020202020204" pitchFamily="34" charset="0"/>
              </a:rPr>
              <a:t>button. Next, click on the dropdown menu under </a:t>
            </a:r>
            <a:r>
              <a:rPr lang="en-US" sz="1600" b="1" dirty="0">
                <a:effectLst/>
                <a:latin typeface="Arial" panose="020B0604020202020204" pitchFamily="34" charset="0"/>
                <a:ea typeface="Arial" panose="020B0604020202020204" pitchFamily="34" charset="0"/>
              </a:rPr>
              <a:t>“Relationship to Employee” </a:t>
            </a:r>
            <a:r>
              <a:rPr lang="en-US" sz="1600" dirty="0">
                <a:effectLst/>
                <a:latin typeface="Arial" panose="020B0604020202020204" pitchFamily="34" charset="0"/>
                <a:ea typeface="Arial" panose="020B0604020202020204" pitchFamily="34" charset="0"/>
              </a:rPr>
              <a:t>and select either </a:t>
            </a:r>
            <a:r>
              <a:rPr lang="en-US" sz="1600" b="1" dirty="0">
                <a:effectLst/>
                <a:latin typeface="Arial" panose="020B0604020202020204" pitchFamily="34" charset="0"/>
                <a:ea typeface="Arial" panose="020B0604020202020204" pitchFamily="34" charset="0"/>
              </a:rPr>
              <a:t>“</a:t>
            </a:r>
            <a:r>
              <a:rPr lang="en-US" sz="1600" b="1" dirty="0" err="1">
                <a:effectLst/>
                <a:latin typeface="Arial" panose="020B0604020202020204" pitchFamily="34" charset="0"/>
                <a:ea typeface="Arial" panose="020B0604020202020204" pitchFamily="34" charset="0"/>
              </a:rPr>
              <a:t>ExSpouse</a:t>
            </a:r>
            <a:r>
              <a:rPr lang="en-US" sz="1600" b="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or </a:t>
            </a:r>
            <a:r>
              <a:rPr lang="en-US" sz="1600" b="1" dirty="0">
                <a:effectLst/>
                <a:latin typeface="Arial" panose="020B0604020202020204" pitchFamily="34" charset="0"/>
                <a:ea typeface="Arial" panose="020B0604020202020204" pitchFamily="34" charset="0"/>
              </a:rPr>
              <a:t>“</a:t>
            </a:r>
            <a:r>
              <a:rPr lang="en-US" sz="1600" b="1" dirty="0" err="1">
                <a:effectLst/>
                <a:latin typeface="Arial" panose="020B0604020202020204" pitchFamily="34" charset="0"/>
                <a:ea typeface="Arial" panose="020B0604020202020204" pitchFamily="34" charset="0"/>
              </a:rPr>
              <a:t>ExDomestic</a:t>
            </a:r>
            <a:r>
              <a:rPr lang="en-US" sz="1600" b="1" dirty="0">
                <a:effectLst/>
                <a:latin typeface="Arial" panose="020B0604020202020204" pitchFamily="34" charset="0"/>
                <a:ea typeface="Arial" panose="020B0604020202020204" pitchFamily="34" charset="0"/>
              </a:rPr>
              <a:t> Partner.” </a:t>
            </a:r>
            <a:endParaRPr lang="en-US" sz="1600" b="1" dirty="0">
              <a:latin typeface="Arial" panose="020B0604020202020204" pitchFamily="34" charset="0"/>
              <a:ea typeface="Arial" panose="020B0604020202020204" pitchFamily="34" charset="0"/>
            </a:endParaRPr>
          </a:p>
          <a:p>
            <a:pPr marR="0" lvl="0">
              <a:lnSpc>
                <a:spcPct val="115000"/>
              </a:lnSpc>
              <a:spcBef>
                <a:spcPts val="0"/>
              </a:spcBef>
              <a:spcAft>
                <a:spcPts val="0"/>
              </a:spcAft>
              <a:buSzPts val="1200"/>
            </a:pPr>
            <a:endParaRPr lang="en-US" sz="1600" dirty="0">
              <a:effectLst/>
              <a:latin typeface="Arial" panose="020B0604020202020204" pitchFamily="34" charset="0"/>
              <a:ea typeface="Arial" panose="020B0604020202020204" pitchFamily="34" charset="0"/>
            </a:endParaRPr>
          </a:p>
          <a:p>
            <a:pPr marR="0" lvl="0">
              <a:lnSpc>
                <a:spcPct val="115000"/>
              </a:lnSpc>
              <a:spcBef>
                <a:spcPts val="0"/>
              </a:spcBef>
              <a:spcAft>
                <a:spcPts val="0"/>
              </a:spcAft>
              <a:buSzPts val="1200"/>
            </a:pPr>
            <a:r>
              <a:rPr lang="en-US" sz="1600" dirty="0">
                <a:latin typeface="Arial" panose="020B0604020202020204" pitchFamily="34" charset="0"/>
                <a:ea typeface="Arial" panose="020B0604020202020204" pitchFamily="34" charset="0"/>
              </a:rPr>
              <a:t>15. </a:t>
            </a:r>
            <a:r>
              <a:rPr lang="en-US" sz="1600" dirty="0">
                <a:effectLst/>
                <a:latin typeface="Arial" panose="020B0604020202020204" pitchFamily="34" charset="0"/>
                <a:ea typeface="Arial" panose="020B0604020202020204" pitchFamily="34" charset="0"/>
              </a:rPr>
              <a:t>Then click on </a:t>
            </a:r>
            <a:r>
              <a:rPr lang="en-US" sz="1600" b="1" dirty="0">
                <a:effectLst/>
                <a:latin typeface="Arial" panose="020B0604020202020204" pitchFamily="34" charset="0"/>
                <a:ea typeface="Arial" panose="020B0604020202020204" pitchFamily="34" charset="0"/>
              </a:rPr>
              <a:t>Marital Stat</a:t>
            </a:r>
            <a:r>
              <a:rPr lang="en-US" sz="1600" dirty="0">
                <a:effectLst/>
                <a:latin typeface="Arial" panose="020B0604020202020204" pitchFamily="34" charset="0"/>
                <a:ea typeface="Arial" panose="020B0604020202020204" pitchFamily="34" charset="0"/>
              </a:rPr>
              <a:t>us and select the current status of your relationship with your ineligible dependent.</a:t>
            </a:r>
            <a:endParaRPr lang="en-US" sz="1600" dirty="0">
              <a:latin typeface="Arial" panose="020B0604020202020204" pitchFamily="34" charset="0"/>
              <a:ea typeface="Arial" panose="020B0604020202020204" pitchFamily="34" charset="0"/>
            </a:endParaRPr>
          </a:p>
          <a:p>
            <a:pPr marR="0" lvl="0">
              <a:lnSpc>
                <a:spcPct val="115000"/>
              </a:lnSpc>
              <a:spcBef>
                <a:spcPts val="0"/>
              </a:spcBef>
              <a:spcAft>
                <a:spcPts val="0"/>
              </a:spcAft>
              <a:buSzPts val="1200"/>
            </a:pPr>
            <a:endParaRPr lang="en-US" sz="1600" dirty="0">
              <a:effectLst/>
              <a:latin typeface="Arial" panose="020B0604020202020204" pitchFamily="34" charset="0"/>
              <a:ea typeface="Arial" panose="020B0604020202020204" pitchFamily="34" charset="0"/>
            </a:endParaRPr>
          </a:p>
          <a:p>
            <a:pPr marR="0" lvl="0">
              <a:lnSpc>
                <a:spcPct val="115000"/>
              </a:lnSpc>
              <a:spcBef>
                <a:spcPts val="0"/>
              </a:spcBef>
              <a:spcAft>
                <a:spcPts val="0"/>
              </a:spcAft>
              <a:buSzPts val="1200"/>
            </a:pPr>
            <a:r>
              <a:rPr lang="en-US" sz="1600" dirty="0">
                <a:latin typeface="Arial" panose="020B0604020202020204" pitchFamily="34" charset="0"/>
                <a:ea typeface="Arial" panose="020B0604020202020204" pitchFamily="34" charset="0"/>
              </a:rPr>
              <a:t>16. </a:t>
            </a:r>
            <a:r>
              <a:rPr lang="en-US" sz="1600" dirty="0">
                <a:effectLst/>
                <a:latin typeface="Arial" panose="020B0604020202020204" pitchFamily="34" charset="0"/>
                <a:ea typeface="Arial" panose="020B0604020202020204" pitchFamily="34" charset="0"/>
              </a:rPr>
              <a:t>Hit the </a:t>
            </a:r>
            <a:r>
              <a:rPr lang="en-US" sz="1600" b="1" dirty="0">
                <a:effectLst/>
                <a:latin typeface="Arial" panose="020B0604020202020204" pitchFamily="34" charset="0"/>
                <a:ea typeface="Arial" panose="020B0604020202020204" pitchFamily="34" charset="0"/>
              </a:rPr>
              <a:t>Save</a:t>
            </a:r>
            <a:r>
              <a:rPr lang="en-US" sz="1600" dirty="0">
                <a:effectLst/>
                <a:latin typeface="Arial" panose="020B0604020202020204" pitchFamily="34" charset="0"/>
                <a:ea typeface="Arial" panose="020B0604020202020204" pitchFamily="34" charset="0"/>
              </a:rPr>
              <a:t> button to continue.</a:t>
            </a:r>
          </a:p>
        </p:txBody>
      </p:sp>
    </p:spTree>
    <p:extLst>
      <p:ext uri="{BB962C8B-B14F-4D97-AF65-F5344CB8AC3E}">
        <p14:creationId xmlns:p14="http://schemas.microsoft.com/office/powerpoint/2010/main" val="20338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7D21D60-5156-1419-DD00-4AD5BBAA12E8}"/>
              </a:ext>
            </a:extLst>
          </p:cNvPr>
          <p:cNvSpPr txBox="1"/>
          <p:nvPr/>
        </p:nvSpPr>
        <p:spPr>
          <a:xfrm>
            <a:off x="258288" y="3853856"/>
            <a:ext cx="7910932" cy="917687"/>
          </a:xfrm>
          <a:prstGeom prst="rect">
            <a:avLst/>
          </a:prstGeom>
          <a:noFill/>
        </p:spPr>
        <p:txBody>
          <a:bodyPr wrap="square">
            <a:spAutoFit/>
          </a:bodyPr>
          <a:lstStyle/>
          <a:p>
            <a:pPr marL="228600">
              <a:lnSpc>
                <a:spcPct val="115000"/>
              </a:lnSpc>
            </a:pPr>
            <a:r>
              <a:rPr lang="en-US" sz="1600" dirty="0">
                <a:effectLst/>
                <a:latin typeface="Arial" panose="020B0604020202020204" pitchFamily="34" charset="0"/>
                <a:ea typeface="Arial" panose="020B0604020202020204" pitchFamily="34" charset="0"/>
              </a:rPr>
              <a:t>17. </a:t>
            </a:r>
            <a:r>
              <a:rPr lang="en-US" sz="1600" dirty="0"/>
              <a:t>After saving, you should no longer see your ex-spouse or ex-domestic partner listed as a dependent. </a:t>
            </a:r>
          </a:p>
          <a:p>
            <a:pPr marL="228600" marR="0">
              <a:lnSpc>
                <a:spcPct val="115000"/>
              </a:lnSpc>
              <a:spcBef>
                <a:spcPts val="0"/>
              </a:spcBef>
              <a:spcAft>
                <a:spcPts val="0"/>
              </a:spcAft>
            </a:pPr>
            <a:endParaRPr lang="en-US" sz="1600" dirty="0">
              <a:effectLst/>
              <a:latin typeface="Arial" panose="020B0604020202020204" pitchFamily="34" charset="0"/>
              <a:ea typeface="Arial" panose="020B060402020202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37DFBD82-16AD-4195-4F1D-2933608F07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304" y="1501591"/>
            <a:ext cx="7910932" cy="2047038"/>
          </a:xfrm>
          <a:prstGeom prst="rect">
            <a:avLst/>
          </a:prstGeom>
          <a:ln>
            <a:solidFill>
              <a:schemeClr val="accent1"/>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19988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7" name="TextBox 6">
            <a:extLst>
              <a:ext uri="{FF2B5EF4-FFF2-40B4-BE49-F238E27FC236}">
                <a16:creationId xmlns:a16="http://schemas.microsoft.com/office/drawing/2014/main" id="{1A849FFD-E19A-BA85-A9CC-8A55DA1A84B1}"/>
              </a:ext>
            </a:extLst>
          </p:cNvPr>
          <p:cNvSpPr txBox="1"/>
          <p:nvPr/>
        </p:nvSpPr>
        <p:spPr>
          <a:xfrm>
            <a:off x="436047" y="1294357"/>
            <a:ext cx="6048835" cy="369332"/>
          </a:xfrm>
          <a:prstGeom prst="rect">
            <a:avLst/>
          </a:prstGeom>
          <a:noFill/>
        </p:spPr>
        <p:txBody>
          <a:bodyPr wrap="square">
            <a:spAutoFit/>
          </a:bodyPr>
          <a:lstStyle/>
          <a:p>
            <a:r>
              <a:rPr lang="en-US" b="1" dirty="0"/>
              <a:t>Confirm Personal Information </a:t>
            </a:r>
            <a:endParaRPr lang="en-US" dirty="0"/>
          </a:p>
        </p:txBody>
      </p:sp>
      <p:pic>
        <p:nvPicPr>
          <p:cNvPr id="11" name="Picture 10" descr="Graphical user interface, text, application, email&#10;&#10;Description automatically generated">
            <a:extLst>
              <a:ext uri="{FF2B5EF4-FFF2-40B4-BE49-F238E27FC236}">
                <a16:creationId xmlns:a16="http://schemas.microsoft.com/office/drawing/2014/main" id="{DE9B18A5-31F2-9723-98E5-3B44ACC934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47" y="1900222"/>
            <a:ext cx="8085348" cy="2742242"/>
          </a:xfrm>
          <a:prstGeom prst="rect">
            <a:avLst/>
          </a:prstGeom>
          <a:ln>
            <a:solidFill>
              <a:schemeClr val="accent1"/>
            </a:solidFill>
          </a:ln>
          <a:effectLst>
            <a:outerShdw blurRad="50800" dist="38100" dir="13500000" algn="br" rotWithShape="0">
              <a:prstClr val="black">
                <a:alpha val="40000"/>
              </a:prstClr>
            </a:outerShdw>
          </a:effectLst>
        </p:spPr>
      </p:pic>
      <p:sp>
        <p:nvSpPr>
          <p:cNvPr id="12" name="TextBox 11">
            <a:extLst>
              <a:ext uri="{FF2B5EF4-FFF2-40B4-BE49-F238E27FC236}">
                <a16:creationId xmlns:a16="http://schemas.microsoft.com/office/drawing/2014/main" id="{609D351F-FAE9-B2B9-31FB-8195B19F9EEA}"/>
              </a:ext>
            </a:extLst>
          </p:cNvPr>
          <p:cNvSpPr txBox="1"/>
          <p:nvPr/>
        </p:nvSpPr>
        <p:spPr>
          <a:xfrm>
            <a:off x="436047" y="4795626"/>
            <a:ext cx="8085347" cy="634533"/>
          </a:xfrm>
          <a:prstGeom prst="rect">
            <a:avLst/>
          </a:prstGeom>
          <a:noFill/>
        </p:spPr>
        <p:txBody>
          <a:bodyPr wrap="square">
            <a:spAutoFit/>
          </a:bodyPr>
          <a:lstStyle/>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18. </a:t>
            </a:r>
            <a:r>
              <a:rPr lang="en-US" sz="1600" dirty="0">
                <a:effectLst/>
                <a:latin typeface="Arial" panose="020B0604020202020204" pitchFamily="34" charset="0"/>
                <a:ea typeface="Arial" panose="020B0604020202020204" pitchFamily="34" charset="0"/>
              </a:rPr>
              <a:t>If your ineligible dependent was your </a:t>
            </a:r>
            <a:r>
              <a:rPr lang="en-US" sz="1600" b="1" dirty="0">
                <a:effectLst/>
                <a:latin typeface="Arial" panose="020B0604020202020204" pitchFamily="34" charset="0"/>
                <a:ea typeface="Arial" panose="020B0604020202020204" pitchFamily="34" charset="0"/>
              </a:rPr>
              <a:t>“Emergency Contact,”</a:t>
            </a:r>
            <a:r>
              <a:rPr lang="en-US" sz="1600" dirty="0">
                <a:effectLst/>
                <a:latin typeface="Arial" panose="020B0604020202020204" pitchFamily="34" charset="0"/>
                <a:ea typeface="Arial" panose="020B0604020202020204" pitchFamily="34" charset="0"/>
              </a:rPr>
              <a:t> and this information has changed, please update, and click on the “</a:t>
            </a:r>
            <a:r>
              <a:rPr lang="en-US" sz="1600" b="1" dirty="0">
                <a:effectLst/>
                <a:latin typeface="Arial" panose="020B0604020202020204" pitchFamily="34" charset="0"/>
                <a:ea typeface="Arial" panose="020B0604020202020204" pitchFamily="34" charset="0"/>
              </a:rPr>
              <a:t>Save and Continue” </a:t>
            </a:r>
            <a:r>
              <a:rPr lang="en-US" sz="1600" dirty="0">
                <a:effectLst/>
                <a:latin typeface="Arial" panose="020B0604020202020204" pitchFamily="34" charset="0"/>
                <a:ea typeface="Arial" panose="020B0604020202020204" pitchFamily="34" charset="0"/>
              </a:rPr>
              <a:t>button.</a:t>
            </a:r>
          </a:p>
        </p:txBody>
      </p:sp>
    </p:spTree>
    <p:extLst>
      <p:ext uri="{BB962C8B-B14F-4D97-AF65-F5344CB8AC3E}">
        <p14:creationId xmlns:p14="http://schemas.microsoft.com/office/powerpoint/2010/main" val="404073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7" name="TextBox 6">
            <a:extLst>
              <a:ext uri="{FF2B5EF4-FFF2-40B4-BE49-F238E27FC236}">
                <a16:creationId xmlns:a16="http://schemas.microsoft.com/office/drawing/2014/main" id="{1A849FFD-E19A-BA85-A9CC-8A55DA1A84B1}"/>
              </a:ext>
            </a:extLst>
          </p:cNvPr>
          <p:cNvSpPr txBox="1"/>
          <p:nvPr/>
        </p:nvSpPr>
        <p:spPr>
          <a:xfrm>
            <a:off x="436047" y="1294357"/>
            <a:ext cx="6048835" cy="369332"/>
          </a:xfrm>
          <a:prstGeom prst="rect">
            <a:avLst/>
          </a:prstGeom>
          <a:noFill/>
        </p:spPr>
        <p:txBody>
          <a:bodyPr wrap="square">
            <a:spAutoFit/>
          </a:bodyPr>
          <a:lstStyle/>
          <a:p>
            <a:r>
              <a:rPr lang="en-US" b="1" dirty="0"/>
              <a:t>Current Elections</a:t>
            </a:r>
            <a:endParaRPr lang="en-US" dirty="0"/>
          </a:p>
        </p:txBody>
      </p:sp>
      <p:pic>
        <p:nvPicPr>
          <p:cNvPr id="8" name="Picture 7">
            <a:extLst>
              <a:ext uri="{FF2B5EF4-FFF2-40B4-BE49-F238E27FC236}">
                <a16:creationId xmlns:a16="http://schemas.microsoft.com/office/drawing/2014/main" id="{E92512C8-97F8-F5D8-48D0-9FE0D29521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761" y="1801243"/>
            <a:ext cx="5547995" cy="3907155"/>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13" name="TextBox 12">
            <a:extLst>
              <a:ext uri="{FF2B5EF4-FFF2-40B4-BE49-F238E27FC236}">
                <a16:creationId xmlns:a16="http://schemas.microsoft.com/office/drawing/2014/main" id="{B16B95BA-3BDB-5A15-B53D-36F02B165FAF}"/>
              </a:ext>
            </a:extLst>
          </p:cNvPr>
          <p:cNvSpPr txBox="1"/>
          <p:nvPr/>
        </p:nvSpPr>
        <p:spPr>
          <a:xfrm>
            <a:off x="6363229" y="1674729"/>
            <a:ext cx="2801790" cy="4278094"/>
          </a:xfrm>
          <a:prstGeom prst="rect">
            <a:avLst/>
          </a:prstGeom>
          <a:noFill/>
        </p:spPr>
        <p:txBody>
          <a:bodyPr wrap="square">
            <a:spAutoFit/>
          </a:bodyPr>
          <a:lstStyle/>
          <a:p>
            <a:r>
              <a:rPr lang="en-US" sz="1600" dirty="0">
                <a:effectLst/>
                <a:latin typeface="Arial" panose="020B0604020202020204" pitchFamily="34" charset="0"/>
                <a:ea typeface="Arial" panose="020B0604020202020204" pitchFamily="34" charset="0"/>
              </a:rPr>
              <a:t>19. Next, you will begin going through your current benefit elections, where </a:t>
            </a:r>
            <a:r>
              <a:rPr lang="en-US" sz="1600" b="1" dirty="0">
                <a:effectLst/>
                <a:latin typeface="Arial" panose="020B0604020202020204" pitchFamily="34" charset="0"/>
                <a:ea typeface="Arial" panose="020B0604020202020204" pitchFamily="34" charset="0"/>
              </a:rPr>
              <a:t>you will need to dis-enroll your ineligible dependent </a:t>
            </a:r>
            <a:r>
              <a:rPr lang="en-US" sz="1600" dirty="0">
                <a:effectLst/>
                <a:latin typeface="Arial" panose="020B0604020202020204" pitchFamily="34" charset="0"/>
                <a:ea typeface="Arial" panose="020B0604020202020204" pitchFamily="34" charset="0"/>
              </a:rPr>
              <a:t>from your medical, dental, and/or Vision Premier health plan coverage. </a:t>
            </a:r>
          </a:p>
          <a:p>
            <a:endParaRPr lang="en-US" sz="1600" dirty="0">
              <a:latin typeface="Arial" panose="020B0604020202020204" pitchFamily="34" charset="0"/>
            </a:endParaRPr>
          </a:p>
          <a:p>
            <a:r>
              <a:rPr lang="en-US" sz="1600" dirty="0">
                <a:latin typeface="Arial" panose="020B0604020202020204" pitchFamily="34" charset="0"/>
              </a:rPr>
              <a:t>20. </a:t>
            </a:r>
            <a:r>
              <a:rPr lang="en-US" sz="1600" dirty="0"/>
              <a:t>Select </a:t>
            </a:r>
            <a:r>
              <a:rPr lang="en-US" sz="1600" b="1" dirty="0"/>
              <a:t>“No”</a:t>
            </a:r>
            <a:r>
              <a:rPr lang="en-US" sz="1600" dirty="0"/>
              <a:t> under the question, “</a:t>
            </a:r>
            <a:r>
              <a:rPr lang="en-US" sz="1600" b="1" dirty="0"/>
              <a:t>Do you agree with the new elections shown above?” </a:t>
            </a:r>
          </a:p>
          <a:p>
            <a:endParaRPr lang="en-US" sz="1600" b="1" dirty="0"/>
          </a:p>
          <a:p>
            <a:r>
              <a:rPr lang="en-US" sz="1600" dirty="0"/>
              <a:t>Click the </a:t>
            </a:r>
            <a:r>
              <a:rPr lang="en-US" sz="1600" b="1" dirty="0"/>
              <a:t>“Save and Continue”</a:t>
            </a:r>
            <a:r>
              <a:rPr lang="en-US" sz="1600" dirty="0"/>
              <a:t> button.</a:t>
            </a:r>
          </a:p>
          <a:p>
            <a:endParaRPr lang="en-US" sz="1600" dirty="0"/>
          </a:p>
        </p:txBody>
      </p:sp>
    </p:spTree>
    <p:extLst>
      <p:ext uri="{BB962C8B-B14F-4D97-AF65-F5344CB8AC3E}">
        <p14:creationId xmlns:p14="http://schemas.microsoft.com/office/powerpoint/2010/main" val="3545010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Choose a Medical Plan</a:t>
            </a:r>
          </a:p>
        </p:txBody>
      </p:sp>
      <p:sp>
        <p:nvSpPr>
          <p:cNvPr id="12" name="TextBox 11">
            <a:extLst>
              <a:ext uri="{FF2B5EF4-FFF2-40B4-BE49-F238E27FC236}">
                <a16:creationId xmlns:a16="http://schemas.microsoft.com/office/drawing/2014/main" id="{509B7EE9-F803-4874-7B28-6D5E1314E56C}"/>
              </a:ext>
            </a:extLst>
          </p:cNvPr>
          <p:cNvSpPr txBox="1"/>
          <p:nvPr/>
        </p:nvSpPr>
        <p:spPr>
          <a:xfrm>
            <a:off x="401438" y="4867869"/>
            <a:ext cx="8097436" cy="584775"/>
          </a:xfrm>
          <a:prstGeom prst="rect">
            <a:avLst/>
          </a:prstGeom>
          <a:noFill/>
        </p:spPr>
        <p:txBody>
          <a:bodyPr wrap="square">
            <a:spAutoFit/>
          </a:bodyPr>
          <a:lstStyle/>
          <a:p>
            <a:pPr lvl="0"/>
            <a:r>
              <a:rPr lang="en-US" sz="1600" dirty="0"/>
              <a:t>21. Disenroll your ineligible dependent by deselecting the box under </a:t>
            </a:r>
            <a:r>
              <a:rPr lang="en-US" sz="1600" b="1" i="1" dirty="0"/>
              <a:t>Enroll</a:t>
            </a:r>
            <a:r>
              <a:rPr lang="en-US" sz="1600" dirty="0"/>
              <a:t> next to your ineligible dependent’s name. Click the </a:t>
            </a:r>
            <a:r>
              <a:rPr lang="en-US" sz="1600" b="1" dirty="0"/>
              <a:t>“Save and Continue”</a:t>
            </a:r>
            <a:r>
              <a:rPr lang="en-US" sz="1600" dirty="0"/>
              <a:t> button.</a:t>
            </a:r>
          </a:p>
        </p:txBody>
      </p:sp>
      <p:pic>
        <p:nvPicPr>
          <p:cNvPr id="13" name="Picture 12" descr="Application&#10;&#10;Description automatically generated with low confidence">
            <a:extLst>
              <a:ext uri="{FF2B5EF4-FFF2-40B4-BE49-F238E27FC236}">
                <a16:creationId xmlns:a16="http://schemas.microsoft.com/office/drawing/2014/main" id="{F5161E86-8F4D-8A8E-A169-9525AB503A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438" y="3295911"/>
            <a:ext cx="6012815" cy="1374140"/>
          </a:xfrm>
          <a:prstGeom prst="rect">
            <a:avLst/>
          </a:prstGeom>
          <a:ln>
            <a:solidFill>
              <a:schemeClr val="bg1">
                <a:lumMod val="85000"/>
              </a:schemeClr>
            </a:solidFill>
          </a:ln>
          <a:effectLst>
            <a:outerShdw blurRad="50800" dist="38100" dir="13500000" algn="br" rotWithShape="0">
              <a:prstClr val="black">
                <a:alpha val="40000"/>
              </a:prstClr>
            </a:outerShdw>
          </a:effectLst>
        </p:spPr>
      </p:pic>
      <p:pic>
        <p:nvPicPr>
          <p:cNvPr id="15" name="Picture 14" descr="A picture containing background pattern&#10;&#10;Description automatically generated">
            <a:extLst>
              <a:ext uri="{FF2B5EF4-FFF2-40B4-BE49-F238E27FC236}">
                <a16:creationId xmlns:a16="http://schemas.microsoft.com/office/drawing/2014/main" id="{81981505-665F-52CC-143B-4DF59E1332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46" y="1833370"/>
            <a:ext cx="5943600" cy="1292860"/>
          </a:xfrm>
          <a:prstGeom prst="rect">
            <a:avLst/>
          </a:prstGeom>
          <a:ln>
            <a:solidFill>
              <a:schemeClr val="bg1">
                <a:lumMod val="85000"/>
              </a:schemeClr>
            </a:solidFill>
          </a:ln>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58447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Choose a Dental Plan</a:t>
            </a:r>
          </a:p>
        </p:txBody>
      </p:sp>
      <p:pic>
        <p:nvPicPr>
          <p:cNvPr id="11" name="Picture 10">
            <a:extLst>
              <a:ext uri="{FF2B5EF4-FFF2-40B4-BE49-F238E27FC236}">
                <a16:creationId xmlns:a16="http://schemas.microsoft.com/office/drawing/2014/main" id="{4131FF81-FE7E-8A55-E874-FE571BC747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5821" y="4046149"/>
            <a:ext cx="4464560" cy="1920267"/>
          </a:xfrm>
          <a:prstGeom prst="rect">
            <a:avLst/>
          </a:prstGeom>
          <a:ln>
            <a:solidFill>
              <a:schemeClr val="bg1">
                <a:lumMod val="85000"/>
              </a:schemeClr>
            </a:solidFill>
          </a:ln>
          <a:effectLst>
            <a:outerShdw blurRad="50800" dist="38100" dir="13500000" algn="br" rotWithShape="0">
              <a:prstClr val="black">
                <a:alpha val="40000"/>
              </a:prstClr>
            </a:outerShdw>
          </a:effectLst>
        </p:spPr>
      </p:pic>
      <p:pic>
        <p:nvPicPr>
          <p:cNvPr id="12" name="Picture 11">
            <a:extLst>
              <a:ext uri="{FF2B5EF4-FFF2-40B4-BE49-F238E27FC236}">
                <a16:creationId xmlns:a16="http://schemas.microsoft.com/office/drawing/2014/main" id="{20502AFD-2A82-37CD-2691-39638796D80F}"/>
              </a:ext>
            </a:extLst>
          </p:cNvPr>
          <p:cNvPicPr>
            <a:picLocks noChangeAspect="1"/>
          </p:cNvPicPr>
          <p:nvPr/>
        </p:nvPicPr>
        <p:blipFill>
          <a:blip r:embed="rId4"/>
          <a:srcRect/>
          <a:stretch/>
        </p:blipFill>
        <p:spPr>
          <a:xfrm>
            <a:off x="744866" y="1882663"/>
            <a:ext cx="4465515" cy="1944512"/>
          </a:xfrm>
          <a:prstGeom prst="rect">
            <a:avLst/>
          </a:prstGeom>
          <a:ln>
            <a:solidFill>
              <a:schemeClr val="bg1">
                <a:lumMod val="85000"/>
              </a:schemeClr>
            </a:solidFill>
          </a:ln>
          <a:effectLst>
            <a:outerShdw blurRad="50800" dist="38100" dir="13500000" algn="br" rotWithShape="0">
              <a:prstClr val="black">
                <a:alpha val="40000"/>
              </a:prstClr>
            </a:outerShdw>
          </a:effectLst>
        </p:spPr>
      </p:pic>
      <p:sp>
        <p:nvSpPr>
          <p:cNvPr id="15" name="TextBox 14">
            <a:extLst>
              <a:ext uri="{FF2B5EF4-FFF2-40B4-BE49-F238E27FC236}">
                <a16:creationId xmlns:a16="http://schemas.microsoft.com/office/drawing/2014/main" id="{AB8C9CF4-C965-4FB9-0FF2-0161E6A437CE}"/>
              </a:ext>
            </a:extLst>
          </p:cNvPr>
          <p:cNvSpPr txBox="1"/>
          <p:nvPr/>
        </p:nvSpPr>
        <p:spPr>
          <a:xfrm>
            <a:off x="5468669" y="1850715"/>
            <a:ext cx="3265428" cy="2050305"/>
          </a:xfrm>
          <a:prstGeom prst="rect">
            <a:avLst/>
          </a:prstGeom>
          <a:noFill/>
        </p:spPr>
        <p:txBody>
          <a:bodyPr wrap="square">
            <a:spAutoFit/>
          </a:bodyPr>
          <a:lstStyle/>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22. </a:t>
            </a:r>
            <a:r>
              <a:rPr lang="en-US" sz="1600" dirty="0">
                <a:effectLst/>
                <a:latin typeface="Arial" panose="020B0604020202020204" pitchFamily="34" charset="0"/>
                <a:ea typeface="Arial" panose="020B0604020202020204" pitchFamily="34" charset="0"/>
              </a:rPr>
              <a:t>Disenroll your ineligible dependent by deselecting the box under </a:t>
            </a:r>
            <a:r>
              <a:rPr lang="en-US" sz="1600" b="1" i="1" dirty="0">
                <a:effectLst/>
                <a:latin typeface="Arial" panose="020B0604020202020204" pitchFamily="34" charset="0"/>
                <a:ea typeface="Arial" panose="020B0604020202020204" pitchFamily="34" charset="0"/>
              </a:rPr>
              <a:t>Enroll</a:t>
            </a:r>
            <a:r>
              <a:rPr lang="en-US" sz="1600" b="1" dirty="0">
                <a:effectLst/>
                <a:latin typeface="Arial" panose="020B0604020202020204" pitchFamily="34" charset="0"/>
                <a:ea typeface="Arial" panose="020B0604020202020204" pitchFamily="34" charset="0"/>
              </a:rPr>
              <a:t> </a:t>
            </a:r>
            <a:r>
              <a:rPr lang="en-US" sz="1600" dirty="0">
                <a:effectLst/>
                <a:latin typeface="Arial" panose="020B0604020202020204" pitchFamily="34" charset="0"/>
                <a:ea typeface="Arial" panose="020B0604020202020204" pitchFamily="34" charset="0"/>
              </a:rPr>
              <a:t>next to your ineligible dependent’s name. </a:t>
            </a:r>
          </a:p>
          <a:p>
            <a:pPr marL="0" marR="0">
              <a:lnSpc>
                <a:spcPct val="115000"/>
              </a:lnSpc>
              <a:spcBef>
                <a:spcPts val="0"/>
              </a:spcBef>
              <a:spcAft>
                <a:spcPts val="0"/>
              </a:spcAft>
            </a:pPr>
            <a:endParaRPr lang="en-US" sz="16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Click the </a:t>
            </a:r>
            <a:r>
              <a:rPr lang="en-US" sz="1600" b="1" dirty="0">
                <a:effectLst/>
                <a:latin typeface="Arial" panose="020B0604020202020204" pitchFamily="34" charset="0"/>
                <a:ea typeface="Arial" panose="020B0604020202020204" pitchFamily="34" charset="0"/>
              </a:rPr>
              <a:t>“Save and Continue”</a:t>
            </a:r>
            <a:r>
              <a:rPr lang="en-US" sz="1600" dirty="0">
                <a:effectLst/>
                <a:latin typeface="Arial" panose="020B0604020202020204" pitchFamily="34" charset="0"/>
                <a:ea typeface="Arial" panose="020B0604020202020204" pitchFamily="34" charset="0"/>
              </a:rPr>
              <a:t> button.</a:t>
            </a:r>
          </a:p>
        </p:txBody>
      </p:sp>
    </p:spTree>
    <p:extLst>
      <p:ext uri="{BB962C8B-B14F-4D97-AF65-F5344CB8AC3E}">
        <p14:creationId xmlns:p14="http://schemas.microsoft.com/office/powerpoint/2010/main" val="4245440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Choose a Vision Premier Plan</a:t>
            </a:r>
          </a:p>
        </p:txBody>
      </p:sp>
      <p:pic>
        <p:nvPicPr>
          <p:cNvPr id="12" name="Picture 11" descr="Graphical user interface, text, application, email&#10;&#10;Description automatically generated">
            <a:extLst>
              <a:ext uri="{FF2B5EF4-FFF2-40B4-BE49-F238E27FC236}">
                <a16:creationId xmlns:a16="http://schemas.microsoft.com/office/drawing/2014/main" id="{722DEE27-06A2-92CE-1484-86A1800371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379" y="1854647"/>
            <a:ext cx="4059559" cy="1803381"/>
          </a:xfrm>
          <a:prstGeom prst="rect">
            <a:avLst/>
          </a:prstGeom>
          <a:ln>
            <a:solidFill>
              <a:schemeClr val="bg1">
                <a:lumMod val="85000"/>
              </a:schemeClr>
            </a:solidFill>
          </a:ln>
          <a:effectLst>
            <a:outerShdw blurRad="50800" dist="38100" dir="13500000" algn="br" rotWithShape="0">
              <a:prstClr val="black">
                <a:alpha val="40000"/>
              </a:prstClr>
            </a:outerShdw>
          </a:effectLst>
        </p:spPr>
      </p:pic>
      <p:pic>
        <p:nvPicPr>
          <p:cNvPr id="13" name="Picture 12">
            <a:extLst>
              <a:ext uri="{FF2B5EF4-FFF2-40B4-BE49-F238E27FC236}">
                <a16:creationId xmlns:a16="http://schemas.microsoft.com/office/drawing/2014/main" id="{3E4946F9-F675-81F2-3CEC-5B401AAB6E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1813" y="3933069"/>
            <a:ext cx="4059125" cy="1928724"/>
          </a:xfrm>
          <a:prstGeom prst="rect">
            <a:avLst/>
          </a:prstGeom>
          <a:ln>
            <a:solidFill>
              <a:schemeClr val="bg1">
                <a:lumMod val="85000"/>
              </a:schemeClr>
            </a:solidFill>
          </a:ln>
          <a:effectLst>
            <a:outerShdw blurRad="50800" dist="38100" dir="13500000" algn="br" rotWithShape="0">
              <a:prstClr val="black">
                <a:alpha val="40000"/>
              </a:prstClr>
            </a:outerShdw>
          </a:effectLst>
        </p:spPr>
      </p:pic>
      <p:sp>
        <p:nvSpPr>
          <p:cNvPr id="15" name="TextBox 14">
            <a:extLst>
              <a:ext uri="{FF2B5EF4-FFF2-40B4-BE49-F238E27FC236}">
                <a16:creationId xmlns:a16="http://schemas.microsoft.com/office/drawing/2014/main" id="{056CBB3D-973B-DF8B-2E87-C7066BB1FC78}"/>
              </a:ext>
            </a:extLst>
          </p:cNvPr>
          <p:cNvSpPr txBox="1"/>
          <p:nvPr/>
        </p:nvSpPr>
        <p:spPr>
          <a:xfrm>
            <a:off x="4986765" y="1742569"/>
            <a:ext cx="3820904" cy="1767150"/>
          </a:xfrm>
          <a:prstGeom prst="rect">
            <a:avLst/>
          </a:prstGeom>
          <a:noFill/>
        </p:spPr>
        <p:txBody>
          <a:bodyPr wrap="square">
            <a:spAutoFit/>
          </a:bodyPr>
          <a:lstStyle/>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23. </a:t>
            </a:r>
            <a:r>
              <a:rPr lang="en-US" sz="1600" dirty="0">
                <a:effectLst/>
                <a:latin typeface="Arial" panose="020B0604020202020204" pitchFamily="34" charset="0"/>
                <a:ea typeface="Arial" panose="020B0604020202020204" pitchFamily="34" charset="0"/>
              </a:rPr>
              <a:t>Disenroll your ineligible dependent by deselecting the box under </a:t>
            </a:r>
            <a:r>
              <a:rPr lang="en-US" sz="1600" b="1" i="1" dirty="0">
                <a:effectLst/>
                <a:latin typeface="Arial" panose="020B0604020202020204" pitchFamily="34" charset="0"/>
                <a:ea typeface="Arial" panose="020B0604020202020204" pitchFamily="34" charset="0"/>
              </a:rPr>
              <a:t>Enroll</a:t>
            </a:r>
            <a:r>
              <a:rPr lang="en-US" sz="1600" dirty="0">
                <a:effectLst/>
                <a:latin typeface="Arial" panose="020B0604020202020204" pitchFamily="34" charset="0"/>
                <a:ea typeface="Arial" panose="020B0604020202020204" pitchFamily="34" charset="0"/>
              </a:rPr>
              <a:t> next to your ineligible dependent’s name. </a:t>
            </a:r>
          </a:p>
          <a:p>
            <a:pPr marL="0" marR="0">
              <a:lnSpc>
                <a:spcPct val="115000"/>
              </a:lnSpc>
              <a:spcBef>
                <a:spcPts val="0"/>
              </a:spcBef>
              <a:spcAft>
                <a:spcPts val="0"/>
              </a:spcAft>
            </a:pPr>
            <a:endParaRPr lang="en-US" sz="16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Click the </a:t>
            </a:r>
            <a:r>
              <a:rPr lang="en-US" sz="1600" b="1" dirty="0">
                <a:effectLst/>
                <a:latin typeface="Arial" panose="020B0604020202020204" pitchFamily="34" charset="0"/>
                <a:ea typeface="Arial" panose="020B0604020202020204" pitchFamily="34" charset="0"/>
              </a:rPr>
              <a:t>“Save and Continue”</a:t>
            </a:r>
            <a:r>
              <a:rPr lang="en-US" sz="1600" dirty="0">
                <a:effectLst/>
                <a:latin typeface="Arial" panose="020B0604020202020204" pitchFamily="34" charset="0"/>
                <a:ea typeface="Arial" panose="020B0604020202020204" pitchFamily="34" charset="0"/>
              </a:rPr>
              <a:t> button.</a:t>
            </a:r>
          </a:p>
        </p:txBody>
      </p:sp>
    </p:spTree>
    <p:extLst>
      <p:ext uri="{BB962C8B-B14F-4D97-AF65-F5344CB8AC3E}">
        <p14:creationId xmlns:p14="http://schemas.microsoft.com/office/powerpoint/2010/main" val="32991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Review Your Elections</a:t>
            </a:r>
          </a:p>
        </p:txBody>
      </p:sp>
      <p:sp>
        <p:nvSpPr>
          <p:cNvPr id="14" name="TextBox 13">
            <a:extLst>
              <a:ext uri="{FF2B5EF4-FFF2-40B4-BE49-F238E27FC236}">
                <a16:creationId xmlns:a16="http://schemas.microsoft.com/office/drawing/2014/main" id="{9E8C17CB-521B-1DB5-0EDF-4DE3D26F4417}"/>
              </a:ext>
            </a:extLst>
          </p:cNvPr>
          <p:cNvSpPr txBox="1"/>
          <p:nvPr/>
        </p:nvSpPr>
        <p:spPr>
          <a:xfrm>
            <a:off x="4390602" y="1826075"/>
            <a:ext cx="4142879" cy="2554545"/>
          </a:xfrm>
          <a:prstGeom prst="rect">
            <a:avLst/>
          </a:prstGeom>
          <a:noFill/>
        </p:spPr>
        <p:txBody>
          <a:bodyPr wrap="square">
            <a:spAutoFit/>
          </a:bodyPr>
          <a:lstStyle/>
          <a:p>
            <a:pPr lvl="0"/>
            <a:r>
              <a:rPr lang="en-US" sz="1600" dirty="0"/>
              <a:t>24. This is your opportunity to review your elections. </a:t>
            </a:r>
          </a:p>
          <a:p>
            <a:pPr lvl="0"/>
            <a:endParaRPr lang="en-US" sz="1600" dirty="0"/>
          </a:p>
          <a:p>
            <a:pPr lvl="0"/>
            <a:r>
              <a:rPr lang="en-US" sz="1600" dirty="0"/>
              <a:t>To edit a section, click on the pencil. </a:t>
            </a:r>
          </a:p>
          <a:p>
            <a:pPr lvl="0"/>
            <a:endParaRPr lang="en-US" sz="1600" dirty="0"/>
          </a:p>
          <a:p>
            <a:pPr lvl="0"/>
            <a:r>
              <a:rPr lang="en-US" sz="1600" dirty="0"/>
              <a:t>Click the </a:t>
            </a:r>
            <a:r>
              <a:rPr lang="en-US" sz="1600" b="1" dirty="0"/>
              <a:t>Continue</a:t>
            </a:r>
            <a:r>
              <a:rPr lang="en-US" sz="1600" dirty="0"/>
              <a:t> button. </a:t>
            </a:r>
          </a:p>
          <a:p>
            <a:pPr lvl="0"/>
            <a:endParaRPr lang="en-US" sz="1600" dirty="0"/>
          </a:p>
          <a:p>
            <a:pPr lvl="0"/>
            <a:r>
              <a:rPr lang="en-US" sz="1600" dirty="0"/>
              <a:t>If you need to go back to a previous screen, use the breadcrumbs at the top of the page to navigate there.</a:t>
            </a:r>
          </a:p>
        </p:txBody>
      </p:sp>
      <p:pic>
        <p:nvPicPr>
          <p:cNvPr id="12" name="Picture 11">
            <a:extLst>
              <a:ext uri="{FF2B5EF4-FFF2-40B4-BE49-F238E27FC236}">
                <a16:creationId xmlns:a16="http://schemas.microsoft.com/office/drawing/2014/main" id="{82140372-A4F9-4AA3-D757-B182C40F3F0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18" y="1826075"/>
            <a:ext cx="3427855" cy="4064286"/>
          </a:xfrm>
          <a:prstGeom prst="rect">
            <a:avLst/>
          </a:prstGeom>
          <a:ln>
            <a:solidFill>
              <a:schemeClr val="bg1">
                <a:lumMod val="85000"/>
              </a:schemeClr>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2363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What is DEVA?</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179016" y="1136172"/>
            <a:ext cx="8591797" cy="4801314"/>
          </a:xfrm>
          <a:prstGeom prst="rect">
            <a:avLst/>
          </a:prstGeom>
        </p:spPr>
        <p:txBody>
          <a:bodyPr wrap="square">
            <a:spAutoFit/>
          </a:bodyPr>
          <a:lstStyle/>
          <a:p>
            <a:r>
              <a:rPr lang="en-US" b="1" dirty="0"/>
              <a:t>DEVA</a:t>
            </a:r>
            <a:r>
              <a:rPr lang="en-US" dirty="0"/>
              <a:t> </a:t>
            </a:r>
            <a:r>
              <a:rPr lang="en-US" b="1" dirty="0"/>
              <a:t>stands for</a:t>
            </a:r>
            <a:r>
              <a:rPr lang="en-US" dirty="0"/>
              <a:t> </a:t>
            </a:r>
            <a:r>
              <a:rPr lang="en-US" b="1" dirty="0"/>
              <a:t>Dependent Eligibility Verification Audit</a:t>
            </a:r>
            <a:r>
              <a:rPr lang="en-US" dirty="0"/>
              <a:t>.</a:t>
            </a:r>
          </a:p>
          <a:p>
            <a:br>
              <a:rPr lang="en-US" dirty="0"/>
            </a:br>
            <a:r>
              <a:rPr lang="en-US" dirty="0"/>
              <a:t>The San Francisco Health Service System conducts DEVA audits to help contain costs for health care benefits. Section E of the </a:t>
            </a:r>
            <a:r>
              <a:rPr lang="en-US" u="sng" dirty="0">
                <a:hlinkClick r:id="rId3"/>
              </a:rPr>
              <a:t>Membership Rules</a:t>
            </a:r>
            <a:r>
              <a:rPr lang="en-US" dirty="0"/>
              <a:t> state that SFHSS may require proof of dependent eligibility at any time.</a:t>
            </a:r>
            <a:br>
              <a:rPr lang="en-US" dirty="0"/>
            </a:br>
            <a:endParaRPr lang="en-US" dirty="0"/>
          </a:p>
          <a:p>
            <a:r>
              <a:rPr lang="en-US" dirty="0"/>
              <a:t>Covering ineligible dependents puts health plan administrators at financial risk and increases overall health care costs for eligible members. </a:t>
            </a:r>
          </a:p>
          <a:p>
            <a:br>
              <a:rPr lang="en-US" dirty="0"/>
            </a:br>
            <a:r>
              <a:rPr lang="en-US" dirty="0"/>
              <a:t>During a DEVA audit, members will be asked to provide documentation to verify their relationship with their dependent spouse or domestic partner is still current. </a:t>
            </a:r>
          </a:p>
          <a:p>
            <a:br>
              <a:rPr lang="en-US" dirty="0"/>
            </a:br>
            <a:r>
              <a:rPr lang="en-US" dirty="0"/>
              <a:t>Failure to provide proof of dependent eligibility within the specified deadlines will result in ineligible dependents being dropped from health plan coverage. </a:t>
            </a:r>
            <a:br>
              <a:rPr lang="en-US" dirty="0"/>
            </a:br>
            <a:br>
              <a:rPr lang="en-US" dirty="0"/>
            </a:br>
            <a:r>
              <a:rPr lang="en-US" dirty="0"/>
              <a:t>Coverage for any dependent children of an ineligible domestic partner and stepchildren (spouse's child) of an ineligible spouse will also be dropped.</a:t>
            </a:r>
          </a:p>
        </p:txBody>
      </p:sp>
    </p:spTree>
    <p:extLst>
      <p:ext uri="{BB962C8B-B14F-4D97-AF65-F5344CB8AC3E}">
        <p14:creationId xmlns:p14="http://schemas.microsoft.com/office/powerpoint/2010/main" val="2330112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Submit Elections</a:t>
            </a:r>
          </a:p>
        </p:txBody>
      </p:sp>
      <p:sp>
        <p:nvSpPr>
          <p:cNvPr id="14" name="TextBox 13">
            <a:extLst>
              <a:ext uri="{FF2B5EF4-FFF2-40B4-BE49-F238E27FC236}">
                <a16:creationId xmlns:a16="http://schemas.microsoft.com/office/drawing/2014/main" id="{9E8C17CB-521B-1DB5-0EDF-4DE3D26F4417}"/>
              </a:ext>
            </a:extLst>
          </p:cNvPr>
          <p:cNvSpPr txBox="1"/>
          <p:nvPr/>
        </p:nvSpPr>
        <p:spPr>
          <a:xfrm>
            <a:off x="6127531" y="1909871"/>
            <a:ext cx="2758180" cy="2308324"/>
          </a:xfrm>
          <a:prstGeom prst="rect">
            <a:avLst/>
          </a:prstGeom>
          <a:noFill/>
        </p:spPr>
        <p:txBody>
          <a:bodyPr wrap="square">
            <a:spAutoFit/>
          </a:bodyPr>
          <a:lstStyle/>
          <a:p>
            <a:r>
              <a:rPr lang="en-US" sz="1600" dirty="0"/>
              <a:t>25. Click the </a:t>
            </a:r>
            <a:r>
              <a:rPr lang="en-US" sz="1600" b="1" dirty="0"/>
              <a:t>“Submit”</a:t>
            </a:r>
            <a:r>
              <a:rPr lang="en-US" sz="1600" dirty="0"/>
              <a:t> button. Your previous elections dropping your ineligible dependent from your health plan coverage have been submitted and will be reviewed and processed by SFHSS.</a:t>
            </a:r>
          </a:p>
          <a:p>
            <a:pPr lvl="0"/>
            <a:endParaRPr lang="en-US" sz="1600" dirty="0"/>
          </a:p>
        </p:txBody>
      </p:sp>
      <p:pic>
        <p:nvPicPr>
          <p:cNvPr id="8" name="Picture 7">
            <a:extLst>
              <a:ext uri="{FF2B5EF4-FFF2-40B4-BE49-F238E27FC236}">
                <a16:creationId xmlns:a16="http://schemas.microsoft.com/office/drawing/2014/main" id="{DD5DEC52-4D9B-765E-80E1-67719109251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519" y="1909871"/>
            <a:ext cx="5335270" cy="3311525"/>
          </a:xfrm>
          <a:prstGeom prst="rect">
            <a:avLst/>
          </a:prstGeom>
          <a:ln>
            <a:solidFill>
              <a:schemeClr val="bg1">
                <a:lumMod val="85000"/>
              </a:schemeClr>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4225221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Enrollment Completion</a:t>
            </a:r>
          </a:p>
        </p:txBody>
      </p:sp>
      <p:sp>
        <p:nvSpPr>
          <p:cNvPr id="14" name="TextBox 13">
            <a:extLst>
              <a:ext uri="{FF2B5EF4-FFF2-40B4-BE49-F238E27FC236}">
                <a16:creationId xmlns:a16="http://schemas.microsoft.com/office/drawing/2014/main" id="{9E8C17CB-521B-1DB5-0EDF-4DE3D26F4417}"/>
              </a:ext>
            </a:extLst>
          </p:cNvPr>
          <p:cNvSpPr txBox="1"/>
          <p:nvPr/>
        </p:nvSpPr>
        <p:spPr>
          <a:xfrm>
            <a:off x="5754437" y="1909871"/>
            <a:ext cx="3131274" cy="3785652"/>
          </a:xfrm>
          <a:prstGeom prst="rect">
            <a:avLst/>
          </a:prstGeom>
          <a:noFill/>
        </p:spPr>
        <p:txBody>
          <a:bodyPr wrap="square">
            <a:spAutoFit/>
          </a:bodyPr>
          <a:lstStyle/>
          <a:p>
            <a:r>
              <a:rPr lang="en-US" sz="1600" dirty="0"/>
              <a:t>26. Exit by clicking </a:t>
            </a:r>
            <a:r>
              <a:rPr lang="en-US" sz="1600" b="1" dirty="0"/>
              <a:t>Exit</a:t>
            </a:r>
            <a:r>
              <a:rPr lang="en-US" sz="1600" dirty="0"/>
              <a:t> or </a:t>
            </a:r>
            <a:r>
              <a:rPr lang="en-US" sz="1600" b="1" dirty="0"/>
              <a:t>Sign Out</a:t>
            </a:r>
            <a:r>
              <a:rPr lang="en-US" sz="1600" dirty="0"/>
              <a:t> in the top right-hand corner of the page. </a:t>
            </a:r>
            <a:br>
              <a:rPr lang="en-US" sz="1600" dirty="0"/>
            </a:br>
            <a:br>
              <a:rPr lang="en-US" sz="1600" b="1" dirty="0"/>
            </a:br>
            <a:r>
              <a:rPr lang="en-US" sz="1600" b="1" dirty="0"/>
              <a:t>Congratulations! </a:t>
            </a:r>
          </a:p>
          <a:p>
            <a:endParaRPr lang="en-US" sz="1600" b="1" dirty="0"/>
          </a:p>
          <a:p>
            <a:r>
              <a:rPr lang="en-US" sz="1600" dirty="0"/>
              <a:t>You have successfully removed your ineligible dependent from your health plan coverage. </a:t>
            </a:r>
          </a:p>
          <a:p>
            <a:endParaRPr lang="en-US" sz="1600" dirty="0"/>
          </a:p>
          <a:p>
            <a:r>
              <a:rPr lang="en-US" sz="1600" dirty="0"/>
              <a:t>Your documentation will be reviewed by SFHSS and you will receive a letter in the mail regarding the status of your submission. </a:t>
            </a:r>
          </a:p>
        </p:txBody>
      </p:sp>
      <p:pic>
        <p:nvPicPr>
          <p:cNvPr id="11" name="Picture 10">
            <a:extLst>
              <a:ext uri="{FF2B5EF4-FFF2-40B4-BE49-F238E27FC236}">
                <a16:creationId xmlns:a16="http://schemas.microsoft.com/office/drawing/2014/main" id="{109508EC-FE9D-6C57-2CB4-8DA483484A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083" y="1909871"/>
            <a:ext cx="4912066" cy="2620818"/>
          </a:xfrm>
          <a:prstGeom prst="rect">
            <a:avLst/>
          </a:prstGeom>
          <a:ln>
            <a:solidFill>
              <a:schemeClr val="bg1">
                <a:lumMod val="85000"/>
              </a:schemeClr>
            </a:solidFill>
          </a:ln>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3854780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Questions?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8" name="TextBox 7">
            <a:extLst>
              <a:ext uri="{FF2B5EF4-FFF2-40B4-BE49-F238E27FC236}">
                <a16:creationId xmlns:a16="http://schemas.microsoft.com/office/drawing/2014/main" id="{1F57ACE2-BD81-BC42-491A-3DC12E085D01}"/>
              </a:ext>
            </a:extLst>
          </p:cNvPr>
          <p:cNvSpPr txBox="1"/>
          <p:nvPr/>
        </p:nvSpPr>
        <p:spPr>
          <a:xfrm>
            <a:off x="258289" y="1514951"/>
            <a:ext cx="4064884" cy="4032386"/>
          </a:xfrm>
          <a:prstGeom prst="rect">
            <a:avLst/>
          </a:prstGeom>
          <a:noFill/>
        </p:spPr>
        <p:txBody>
          <a:bodyPr wrap="square">
            <a:spAutoFit/>
          </a:bodyPr>
          <a:lstStyle/>
          <a:p>
            <a:pPr>
              <a:lnSpc>
                <a:spcPct val="115000"/>
              </a:lnSpc>
            </a:pPr>
            <a:r>
              <a:rPr lang="en-US" sz="1600" b="1" dirty="0"/>
              <a:t>Problems logging in?</a:t>
            </a:r>
            <a:r>
              <a:rPr lang="en-US" sz="1600" dirty="0"/>
              <a:t> </a:t>
            </a:r>
            <a:r>
              <a:rPr lang="en-US" sz="1600" b="1" dirty="0"/>
              <a:t>Need to reset your password?</a:t>
            </a:r>
            <a:r>
              <a:rPr lang="en-US" sz="1600" dirty="0"/>
              <a:t> If you experience technical issues accessing your account and cannot resolve with our online resources or need to reset your password, call SFHSS at </a:t>
            </a:r>
            <a:r>
              <a:rPr lang="en-US" sz="1600" b="1" dirty="0"/>
              <a:t>(628) 652-4700</a:t>
            </a:r>
            <a:r>
              <a:rPr lang="en-US" sz="1600" dirty="0"/>
              <a:t>. </a:t>
            </a: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6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Our phone hours are Monday, Tuesday, Wednesday and Friday from 9am to 12pm and 1pm to 5pm and on Thursdays from 10am to 12pm and 1pm to 5pm. </a:t>
            </a:r>
            <a:br>
              <a:rPr lang="en-US" sz="1600" dirty="0">
                <a:effectLst/>
                <a:latin typeface="Arial" panose="020B0604020202020204" pitchFamily="34" charset="0"/>
                <a:ea typeface="Arial" panose="020B0604020202020204" pitchFamily="34" charset="0"/>
              </a:rPr>
            </a:br>
            <a:br>
              <a:rPr lang="en-US" sz="1600" dirty="0">
                <a:effectLst/>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Phone number: </a:t>
            </a:r>
            <a:r>
              <a:rPr lang="en-US" sz="1600" b="1" dirty="0">
                <a:effectLst/>
                <a:latin typeface="Arial" panose="020B0604020202020204" pitchFamily="34" charset="0"/>
                <a:ea typeface="Arial" panose="020B0604020202020204" pitchFamily="34" charset="0"/>
              </a:rPr>
              <a:t>(628) 652-4700</a:t>
            </a:r>
            <a:r>
              <a:rPr lang="en-US" sz="1600" dirty="0">
                <a:effectLst/>
                <a:latin typeface="Arial" panose="020B0604020202020204" pitchFamily="34" charset="0"/>
                <a:ea typeface="Arial" panose="020B0604020202020204" pitchFamily="34" charset="0"/>
              </a:rPr>
              <a:t>.</a:t>
            </a:r>
          </a:p>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Fax n</a:t>
            </a:r>
            <a:r>
              <a:rPr lang="en-US" sz="1600" dirty="0">
                <a:effectLst/>
                <a:latin typeface="Arial" panose="020B0604020202020204" pitchFamily="34" charset="0"/>
                <a:ea typeface="Arial" panose="020B0604020202020204" pitchFamily="34" charset="0"/>
              </a:rPr>
              <a:t>umber: </a:t>
            </a:r>
            <a:r>
              <a:rPr lang="en-US" sz="1600" b="1" dirty="0">
                <a:effectLst/>
                <a:latin typeface="Arial" panose="020B0604020202020204" pitchFamily="34" charset="0"/>
                <a:ea typeface="Arial" panose="020B0604020202020204" pitchFamily="34" charset="0"/>
              </a:rPr>
              <a:t>(628) 652-4701</a:t>
            </a:r>
            <a:r>
              <a:rPr lang="en-US" sz="1600" dirty="0">
                <a:effectLst/>
                <a:latin typeface="Arial" panose="020B0604020202020204" pitchFamily="34" charset="0"/>
                <a:ea typeface="Arial" panose="020B0604020202020204" pitchFamily="34" charset="0"/>
              </a:rPr>
              <a:t>.</a:t>
            </a:r>
          </a:p>
        </p:txBody>
      </p:sp>
      <p:pic>
        <p:nvPicPr>
          <p:cNvPr id="12" name="Picture 11">
            <a:extLst>
              <a:ext uri="{FF2B5EF4-FFF2-40B4-BE49-F238E27FC236}">
                <a16:creationId xmlns:a16="http://schemas.microsoft.com/office/drawing/2014/main" id="{93F8A120-BFCF-7A19-96B0-0FACF3245DFF}"/>
              </a:ext>
            </a:extLst>
          </p:cNvPr>
          <p:cNvPicPr>
            <a:picLocks noChangeAspect="1"/>
          </p:cNvPicPr>
          <p:nvPr/>
        </p:nvPicPr>
        <p:blipFill>
          <a:blip r:embed="rId3"/>
          <a:stretch>
            <a:fillRect/>
          </a:stretch>
        </p:blipFill>
        <p:spPr>
          <a:xfrm>
            <a:off x="4665467" y="1514951"/>
            <a:ext cx="3877949" cy="2417423"/>
          </a:xfrm>
          <a:prstGeom prst="rect">
            <a:avLst/>
          </a:prstGeom>
        </p:spPr>
      </p:pic>
    </p:spTree>
    <p:extLst>
      <p:ext uri="{BB962C8B-B14F-4D97-AF65-F5344CB8AC3E}">
        <p14:creationId xmlns:p14="http://schemas.microsoft.com/office/powerpoint/2010/main" val="2247331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DEVA Homepage – </a:t>
            </a:r>
            <a:r>
              <a:rPr lang="en-US" b="1" dirty="0" err="1">
                <a:solidFill>
                  <a:srgbClr val="0067A5"/>
                </a:solidFill>
              </a:rPr>
              <a:t>sfhss.org</a:t>
            </a:r>
            <a:r>
              <a:rPr lang="en-US" b="1" dirty="0">
                <a:solidFill>
                  <a:srgbClr val="0067A5"/>
                </a:solidFill>
              </a:rPr>
              <a:t>/deva</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pic>
        <p:nvPicPr>
          <p:cNvPr id="5" name="Picture 4" descr="Graphical user interface, application, website&#10;&#10;Description automatically generated">
            <a:extLst>
              <a:ext uri="{FF2B5EF4-FFF2-40B4-BE49-F238E27FC236}">
                <a16:creationId xmlns:a16="http://schemas.microsoft.com/office/drawing/2014/main" id="{A905595A-E301-6B42-B60B-B9EA129E35B9}"/>
              </a:ext>
            </a:extLst>
          </p:cNvPr>
          <p:cNvPicPr>
            <a:picLocks noChangeAspect="1"/>
          </p:cNvPicPr>
          <p:nvPr/>
        </p:nvPicPr>
        <p:blipFill>
          <a:blip r:embed="rId3"/>
          <a:stretch>
            <a:fillRect/>
          </a:stretch>
        </p:blipFill>
        <p:spPr>
          <a:xfrm>
            <a:off x="401602" y="1377404"/>
            <a:ext cx="7557025" cy="3962897"/>
          </a:xfrm>
          <a:prstGeom prst="rect">
            <a:avLst/>
          </a:prstGeom>
          <a:ln>
            <a:solidFill>
              <a:schemeClr val="bg2"/>
            </a:solidFill>
          </a:ln>
        </p:spPr>
      </p:pic>
    </p:spTree>
    <p:extLst>
      <p:ext uri="{BB962C8B-B14F-4D97-AF65-F5344CB8AC3E}">
        <p14:creationId xmlns:p14="http://schemas.microsoft.com/office/powerpoint/2010/main" val="342138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How to Drop an Ineligible Dependent?</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352881" y="1794729"/>
            <a:ext cx="8627423" cy="3970318"/>
          </a:xfrm>
          <a:prstGeom prst="rect">
            <a:avLst/>
          </a:prstGeom>
        </p:spPr>
        <p:txBody>
          <a:bodyPr wrap="square">
            <a:spAutoFit/>
          </a:bodyPr>
          <a:lstStyle/>
          <a:p>
            <a:r>
              <a:rPr lang="en-US" dirty="0"/>
              <a:t>Follow the step-by-step instructions below to </a:t>
            </a:r>
            <a:r>
              <a:rPr lang="en-US" b="1" dirty="0"/>
              <a:t>drop your ineligible dependent</a:t>
            </a:r>
            <a:r>
              <a:rPr lang="en-US" dirty="0"/>
              <a:t> online. To learn more about DEVA, visit </a:t>
            </a:r>
            <a:r>
              <a:rPr lang="en-US" u="sng" dirty="0">
                <a:hlinkClick r:id="rId3"/>
              </a:rPr>
              <a:t>sfhss.org/deva</a:t>
            </a:r>
            <a:r>
              <a:rPr lang="en-US" dirty="0"/>
              <a:t>.</a:t>
            </a:r>
          </a:p>
          <a:p>
            <a:endParaRPr lang="en-US" dirty="0"/>
          </a:p>
          <a:p>
            <a:pPr marL="285750" lvl="0" indent="-285750">
              <a:buFont typeface="Arial" panose="020B0604020202020204" pitchFamily="34" charset="0"/>
              <a:buChar char="•"/>
            </a:pPr>
            <a:r>
              <a:rPr lang="en-US" b="1" dirty="0"/>
              <a:t>How long do I have to respond?</a:t>
            </a:r>
            <a:r>
              <a:rPr lang="en-US" dirty="0"/>
              <a:t> Please refer to your Notification Letter, which you received in the mail, for the deadline to submit your verification documentation. If you have any questions about the deadline to submit documentation, please call SFHSS at </a:t>
            </a:r>
            <a:r>
              <a:rPr lang="en-US" b="1" dirty="0"/>
              <a:t>(628) 652-4700</a:t>
            </a:r>
            <a:r>
              <a:rPr lang="en-US" dirty="0"/>
              <a:t>. </a:t>
            </a:r>
            <a:br>
              <a:rPr lang="en-US" dirty="0"/>
            </a:br>
            <a:endParaRPr lang="en-US" dirty="0"/>
          </a:p>
          <a:p>
            <a:pPr marL="285750" indent="-285750">
              <a:buFont typeface="Arial" panose="020B0604020202020204" pitchFamily="34" charset="0"/>
              <a:buChar char="•"/>
            </a:pPr>
            <a:r>
              <a:rPr lang="en-US" b="1" dirty="0"/>
              <a:t>How do I drop my ineligible dependent? </a:t>
            </a:r>
            <a:r>
              <a:rPr lang="en-US" dirty="0"/>
              <a:t>You can drop your dependent online by following the instructions below. You can also drop your dependent by completing an Enrollment Form and submitting it by fax or mail. Enrollment Forms can be downloaded at </a:t>
            </a:r>
            <a:r>
              <a:rPr lang="en-US" b="1" dirty="0">
                <a:hlinkClick r:id="rId4"/>
              </a:rPr>
              <a:t>sfhss.org</a:t>
            </a:r>
            <a:r>
              <a:rPr lang="en-US" dirty="0"/>
              <a:t>. Our </a:t>
            </a:r>
            <a:r>
              <a:rPr lang="en-US" b="1" dirty="0"/>
              <a:t>fax number </a:t>
            </a:r>
            <a:r>
              <a:rPr lang="en-US" dirty="0"/>
              <a:t>is</a:t>
            </a:r>
            <a:r>
              <a:rPr lang="en-US" b="1" dirty="0"/>
              <a:t> </a:t>
            </a:r>
            <a:r>
              <a:rPr lang="en-US" dirty="0"/>
              <a:t>(628) 652-4701 and our </a:t>
            </a:r>
            <a:r>
              <a:rPr lang="en-US" b="1" dirty="0"/>
              <a:t>mailing address</a:t>
            </a:r>
            <a:r>
              <a:rPr lang="en-US" dirty="0"/>
              <a:t> is SFHSS, 1145 Market Street, 3rd Floor, San Francisco, CA 94103.</a:t>
            </a:r>
            <a:endParaRPr lang="en-US" sz="1600" dirty="0"/>
          </a:p>
        </p:txBody>
      </p:sp>
    </p:spTree>
    <p:extLst>
      <p:ext uri="{BB962C8B-B14F-4D97-AF65-F5344CB8AC3E}">
        <p14:creationId xmlns:p14="http://schemas.microsoft.com/office/powerpoint/2010/main" val="1595978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8" y="1294357"/>
            <a:ext cx="4593020" cy="369332"/>
          </a:xfrm>
          <a:prstGeom prst="rect">
            <a:avLst/>
          </a:prstGeom>
          <a:noFill/>
        </p:spPr>
        <p:txBody>
          <a:bodyPr wrap="square">
            <a:spAutoFit/>
          </a:bodyPr>
          <a:lstStyle/>
          <a:p>
            <a:r>
              <a:rPr lang="en-US" b="1" dirty="0"/>
              <a:t>Let’s Get Started… </a:t>
            </a:r>
            <a:endParaRPr lang="en-US" dirty="0"/>
          </a:p>
        </p:txBody>
      </p:sp>
      <p:pic>
        <p:nvPicPr>
          <p:cNvPr id="12" name="Picture 11" descr="Graphical user interface, application&#10;&#10;Description automatically generated">
            <a:extLst>
              <a:ext uri="{FF2B5EF4-FFF2-40B4-BE49-F238E27FC236}">
                <a16:creationId xmlns:a16="http://schemas.microsoft.com/office/drawing/2014/main" id="{D8CB8381-8A82-F4FE-C664-C97AF6EF059A}"/>
              </a:ext>
            </a:extLst>
          </p:cNvPr>
          <p:cNvPicPr>
            <a:picLocks noChangeAspect="1"/>
          </p:cNvPicPr>
          <p:nvPr/>
        </p:nvPicPr>
        <p:blipFill>
          <a:blip r:embed="rId3"/>
          <a:stretch>
            <a:fillRect/>
          </a:stretch>
        </p:blipFill>
        <p:spPr>
          <a:xfrm>
            <a:off x="539565" y="1860441"/>
            <a:ext cx="2706898" cy="3542094"/>
          </a:xfrm>
          <a:prstGeom prst="rect">
            <a:avLst/>
          </a:prstGeom>
        </p:spPr>
      </p:pic>
      <p:sp>
        <p:nvSpPr>
          <p:cNvPr id="13" name="Text Box 6">
            <a:extLst>
              <a:ext uri="{FF2B5EF4-FFF2-40B4-BE49-F238E27FC236}">
                <a16:creationId xmlns:a16="http://schemas.microsoft.com/office/drawing/2014/main" id="{D00335CA-CB90-48C1-0D46-97DB585E2235}"/>
              </a:ext>
            </a:extLst>
          </p:cNvPr>
          <p:cNvSpPr txBox="1"/>
          <p:nvPr/>
        </p:nvSpPr>
        <p:spPr>
          <a:xfrm>
            <a:off x="3375607" y="1860441"/>
            <a:ext cx="5510104" cy="298132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00" marR="0" lvl="0" indent="-342900">
              <a:lnSpc>
                <a:spcPct val="115000"/>
              </a:lnSpc>
              <a:spcBef>
                <a:spcPts val="0"/>
              </a:spcBef>
              <a:spcAft>
                <a:spcPts val="0"/>
              </a:spcAft>
              <a:buFont typeface="+mj-lt"/>
              <a:buAutoNum type="arabicPeriod"/>
            </a:pPr>
            <a:r>
              <a:rPr lang="en-US" sz="1600" dirty="0">
                <a:effectLst/>
                <a:latin typeface="Arial" panose="020B0604020202020204" pitchFamily="34" charset="0"/>
                <a:ea typeface="Arial" panose="020B0604020202020204" pitchFamily="34" charset="0"/>
              </a:rPr>
              <a:t>Go to the San Francisco Employee Gateway </a:t>
            </a:r>
            <a:r>
              <a:rPr lang="en-US" sz="1600" u="sng" dirty="0">
                <a:solidFill>
                  <a:srgbClr val="0000FF"/>
                </a:solidFill>
                <a:effectLst/>
                <a:latin typeface="Arial" panose="020B0604020202020204" pitchFamily="34" charset="0"/>
                <a:ea typeface="Arial" panose="020B0604020202020204" pitchFamily="34" charset="0"/>
                <a:hlinkClick r:id="rId4"/>
              </a:rPr>
              <a:t>https://myapps.sfgov.org/ccsfportal/signin</a:t>
            </a:r>
            <a:r>
              <a:rPr lang="en-US" sz="1600" dirty="0">
                <a:effectLst/>
                <a:latin typeface="Arial" panose="020B0604020202020204" pitchFamily="34" charset="0"/>
                <a:ea typeface="Arial" panose="020B0604020202020204" pitchFamily="34" charset="0"/>
              </a:rPr>
              <a:t>  </a:t>
            </a:r>
            <a:br>
              <a:rPr lang="en-US" sz="1600" dirty="0">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Click on the </a:t>
            </a:r>
            <a:r>
              <a:rPr lang="en-US" sz="1600" b="1" dirty="0">
                <a:effectLst/>
                <a:latin typeface="Arial" panose="020B0604020202020204" pitchFamily="34" charset="0"/>
                <a:ea typeface="Arial" panose="020B0604020202020204" pitchFamily="34" charset="0"/>
              </a:rPr>
              <a:t>San Francisco Employee Portal icon</a:t>
            </a:r>
            <a:r>
              <a:rPr lang="en-US" sz="16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en-US" sz="1600" dirty="0">
                <a:effectLst/>
                <a:latin typeface="Arial" panose="020B0604020202020204" pitchFamily="34" charset="0"/>
                <a:ea typeface="Arial" panose="020B0604020202020204" pitchFamily="34" charset="0"/>
              </a:rPr>
              <a:t>Enter your Employee ID and password. </a:t>
            </a:r>
            <a:br>
              <a:rPr lang="en-US" sz="1600" dirty="0">
                <a:effectLst/>
                <a:latin typeface="Arial" panose="020B0604020202020204" pitchFamily="34" charset="0"/>
                <a:ea typeface="Arial" panose="020B0604020202020204" pitchFamily="34" charset="0"/>
              </a:rPr>
            </a:br>
            <a:r>
              <a:rPr lang="en-US" sz="1600" dirty="0">
                <a:effectLst/>
                <a:latin typeface="Arial" panose="020B0604020202020204" pitchFamily="34" charset="0"/>
                <a:ea typeface="Arial" panose="020B0604020202020204" pitchFamily="34" charset="0"/>
              </a:rPr>
              <a:t>Click </a:t>
            </a:r>
            <a:r>
              <a:rPr lang="en-US" sz="1600" b="1" dirty="0">
                <a:effectLst/>
                <a:latin typeface="Arial" panose="020B0604020202020204" pitchFamily="34" charset="0"/>
                <a:ea typeface="Arial" panose="020B0604020202020204" pitchFamily="34" charset="0"/>
              </a:rPr>
              <a:t>Agree &amp; Sign In</a:t>
            </a:r>
            <a:r>
              <a:rPr lang="en-US" sz="16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en-US" sz="1600" dirty="0">
                <a:effectLst/>
                <a:latin typeface="Arial" panose="020B0604020202020204" pitchFamily="34" charset="0"/>
                <a:ea typeface="Arial" panose="020B0604020202020204" pitchFamily="34" charset="0"/>
              </a:rPr>
              <a:t>Complete the security verification and click </a:t>
            </a:r>
            <a:r>
              <a:rPr lang="en-US" sz="1600" b="1" dirty="0">
                <a:effectLst/>
                <a:latin typeface="Arial" panose="020B0604020202020204" pitchFamily="34" charset="0"/>
                <a:ea typeface="Arial" panose="020B0604020202020204" pitchFamily="34" charset="0"/>
              </a:rPr>
              <a:t>Verify</a:t>
            </a:r>
            <a:r>
              <a:rPr lang="en-US" sz="1600" dirty="0">
                <a:effectLst/>
                <a:latin typeface="Arial" panose="020B0604020202020204" pitchFamily="34" charset="0"/>
                <a:ea typeface="Arial" panose="020B0604020202020204" pitchFamily="34" charset="0"/>
              </a:rPr>
              <a:t>.</a:t>
            </a:r>
          </a:p>
          <a:p>
            <a:pPr marL="342900" marR="0" lvl="0" indent="-342900">
              <a:lnSpc>
                <a:spcPct val="115000"/>
              </a:lnSpc>
              <a:spcBef>
                <a:spcPts val="0"/>
              </a:spcBef>
              <a:spcAft>
                <a:spcPts val="0"/>
              </a:spcAft>
              <a:buFont typeface="+mj-lt"/>
              <a:buAutoNum type="arabicPeriod"/>
            </a:pPr>
            <a:r>
              <a:rPr lang="en-US" sz="1600" dirty="0">
                <a:effectLst/>
                <a:latin typeface="Arial" panose="020B0604020202020204" pitchFamily="34" charset="0"/>
                <a:ea typeface="Arial" panose="020B0604020202020204" pitchFamily="34" charset="0"/>
              </a:rPr>
              <a:t>If you are a Retiree and have not previously registered for an account, click on </a:t>
            </a:r>
            <a:r>
              <a:rPr lang="en-US" sz="1600" b="1" dirty="0">
                <a:effectLst/>
                <a:latin typeface="Arial" panose="020B0604020202020204" pitchFamily="34" charset="0"/>
                <a:ea typeface="Arial" panose="020B0604020202020204" pitchFamily="34" charset="0"/>
              </a:rPr>
              <a:t>“First time registration for Retirees, City College or SFUSD.”</a:t>
            </a:r>
            <a:r>
              <a:rPr lang="en-US" sz="1600" dirty="0">
                <a:effectLst/>
                <a:latin typeface="Arial" panose="020B0604020202020204" pitchFamily="34" charset="0"/>
                <a:ea typeface="Arial" panose="020B0604020202020204" pitchFamily="34" charset="0"/>
              </a:rPr>
              <a:t> If you would like step by step instructions on how to </a:t>
            </a:r>
            <a:r>
              <a:rPr lang="en-US" sz="1600" b="1" dirty="0">
                <a:effectLst/>
                <a:latin typeface="Arial" panose="020B0604020202020204" pitchFamily="34" charset="0"/>
                <a:ea typeface="Arial" panose="020B0604020202020204" pitchFamily="34" charset="0"/>
              </a:rPr>
              <a:t>Register Your Account (one-time only)</a:t>
            </a:r>
            <a:r>
              <a:rPr lang="en-US" sz="1600" dirty="0">
                <a:effectLst/>
                <a:latin typeface="Arial" panose="020B0604020202020204" pitchFamily="34" charset="0"/>
                <a:ea typeface="Arial" panose="020B0604020202020204" pitchFamily="34" charset="0"/>
              </a:rPr>
              <a:t>, visit </a:t>
            </a:r>
            <a:r>
              <a:rPr lang="en-US" sz="1600" u="sng" dirty="0">
                <a:solidFill>
                  <a:srgbClr val="0000FF"/>
                </a:solidFill>
                <a:effectLst/>
                <a:latin typeface="Arial" panose="020B0604020202020204" pitchFamily="34" charset="0"/>
                <a:ea typeface="Arial" panose="020B0604020202020204" pitchFamily="34" charset="0"/>
                <a:hlinkClick r:id="rId5"/>
              </a:rPr>
              <a:t>sfhss.org/deva</a:t>
            </a:r>
            <a:r>
              <a:rPr lang="en-US" sz="16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70048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How to Upload Documentation</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pic>
        <p:nvPicPr>
          <p:cNvPr id="7" name="Picture 6">
            <a:extLst>
              <a:ext uri="{FF2B5EF4-FFF2-40B4-BE49-F238E27FC236}">
                <a16:creationId xmlns:a16="http://schemas.microsoft.com/office/drawing/2014/main" id="{207F37B3-3FE2-048A-C384-458AFBD69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833" y="1621021"/>
            <a:ext cx="3595878" cy="2566988"/>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12" name="Text Box 9">
            <a:extLst>
              <a:ext uri="{FF2B5EF4-FFF2-40B4-BE49-F238E27FC236}">
                <a16:creationId xmlns:a16="http://schemas.microsoft.com/office/drawing/2014/main" id="{16BA9ECA-1D0F-195F-CAF2-EAFF67400FC8}"/>
              </a:ext>
            </a:extLst>
          </p:cNvPr>
          <p:cNvSpPr txBox="1"/>
          <p:nvPr/>
        </p:nvSpPr>
        <p:spPr>
          <a:xfrm>
            <a:off x="4571999" y="1587296"/>
            <a:ext cx="3457904" cy="24892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5. Under the </a:t>
            </a:r>
            <a:r>
              <a:rPr lang="en-US" sz="1600" i="1" dirty="0">
                <a:effectLst/>
                <a:latin typeface="Arial" panose="020B0604020202020204" pitchFamily="34" charset="0"/>
                <a:ea typeface="Arial" panose="020B0604020202020204" pitchFamily="34" charset="0"/>
              </a:rPr>
              <a:t>Employee Links</a:t>
            </a:r>
            <a:r>
              <a:rPr lang="en-US" sz="1600" dirty="0">
                <a:effectLst/>
                <a:latin typeface="Arial" panose="020B0604020202020204" pitchFamily="34" charset="0"/>
                <a:ea typeface="Arial" panose="020B0604020202020204" pitchFamily="34" charset="0"/>
              </a:rPr>
              <a:t> tab (under the </a:t>
            </a:r>
            <a:r>
              <a:rPr lang="en-US" sz="1600" i="1" dirty="0">
                <a:effectLst/>
                <a:latin typeface="Arial" panose="020B0604020202020204" pitchFamily="34" charset="0"/>
                <a:ea typeface="Arial" panose="020B0604020202020204" pitchFamily="34" charset="0"/>
              </a:rPr>
              <a:t>My Links</a:t>
            </a:r>
            <a:r>
              <a:rPr lang="en-US" sz="1600" dirty="0">
                <a:effectLst/>
                <a:latin typeface="Arial" panose="020B0604020202020204" pitchFamily="34" charset="0"/>
                <a:ea typeface="Arial" panose="020B0604020202020204" pitchFamily="34" charset="0"/>
              </a:rPr>
              <a:t> tab), click on </a:t>
            </a:r>
            <a:r>
              <a:rPr lang="en-US" sz="1600" b="1" dirty="0">
                <a:effectLst/>
                <a:latin typeface="Arial" panose="020B0604020202020204" pitchFamily="34" charset="0"/>
                <a:ea typeface="Arial" panose="020B0604020202020204" pitchFamily="34" charset="0"/>
              </a:rPr>
              <a:t>Submit a Qualifying Life Event</a:t>
            </a:r>
            <a:r>
              <a:rPr lang="en-US" sz="1600" dirty="0">
                <a:effectLst/>
                <a:latin typeface="Arial" panose="020B0604020202020204" pitchFamily="34" charset="0"/>
                <a:ea typeface="Arial" panose="020B0604020202020204" pitchFamily="34" charset="0"/>
              </a:rPr>
              <a:t>.</a:t>
            </a:r>
          </a:p>
        </p:txBody>
      </p:sp>
    </p:spTree>
    <p:extLst>
      <p:ext uri="{BB962C8B-B14F-4D97-AF65-F5344CB8AC3E}">
        <p14:creationId xmlns:p14="http://schemas.microsoft.com/office/powerpoint/2010/main" val="1058226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pic>
        <p:nvPicPr>
          <p:cNvPr id="14" name="Picture 13">
            <a:extLst>
              <a:ext uri="{FF2B5EF4-FFF2-40B4-BE49-F238E27FC236}">
                <a16:creationId xmlns:a16="http://schemas.microsoft.com/office/drawing/2014/main" id="{37CDF91F-A70F-1FC9-D6D0-F4E2354599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038" y="1663689"/>
            <a:ext cx="4652645" cy="3609340"/>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12" name="Rectangle 2">
            <a:extLst>
              <a:ext uri="{FF2B5EF4-FFF2-40B4-BE49-F238E27FC236}">
                <a16:creationId xmlns:a16="http://schemas.microsoft.com/office/drawing/2014/main" id="{0F57F6E0-605C-A98A-71D2-EA07DB951DCE}"/>
              </a:ext>
            </a:extLst>
          </p:cNvPr>
          <p:cNvSpPr>
            <a:spLocks noChangeArrowheads="1"/>
          </p:cNvSpPr>
          <p:nvPr/>
        </p:nvSpPr>
        <p:spPr bwMode="auto">
          <a:xfrm>
            <a:off x="5206827" y="1663689"/>
            <a:ext cx="35309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6. Select </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“I received a DEVA notice”</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at the bottom of the list.</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pic>
        <p:nvPicPr>
          <p:cNvPr id="13" name="Picture 4" descr="Graphical user interface, application&#10;&#10;Description automatically generated">
            <a:extLst>
              <a:ext uri="{FF2B5EF4-FFF2-40B4-BE49-F238E27FC236}">
                <a16:creationId xmlns:a16="http://schemas.microsoft.com/office/drawing/2014/main" id="{4A0A7FFC-8407-D818-463B-B57CA50A92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4754" y="2920840"/>
            <a:ext cx="1636712" cy="5207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3">
            <a:extLst>
              <a:ext uri="{FF2B5EF4-FFF2-40B4-BE49-F238E27FC236}">
                <a16:creationId xmlns:a16="http://schemas.microsoft.com/office/drawing/2014/main" id="{A197410C-3ECF-80E7-7CFA-6031234063FC}"/>
              </a:ext>
            </a:extLst>
          </p:cNvPr>
          <p:cNvSpPr>
            <a:spLocks noChangeArrowheads="1"/>
          </p:cNvSpPr>
          <p:nvPr/>
        </p:nvSpPr>
        <p:spPr bwMode="auto">
          <a:xfrm>
            <a:off x="5206827" y="1951612"/>
            <a:ext cx="2812566"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7</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 </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Click the </a:t>
            </a:r>
            <a:r>
              <a:rPr kumimoji="0" lang="en-US" altLang="en-US" sz="1600" b="1" i="0" u="none" strike="noStrike" cap="none" normalizeH="0" baseline="0" dirty="0">
                <a:ln>
                  <a:noFill/>
                </a:ln>
                <a:solidFill>
                  <a:schemeClr val="tx1"/>
                </a:solidFill>
                <a:effectLst/>
                <a:latin typeface="Arial" panose="020B0604020202020204" pitchFamily="34" charset="0"/>
                <a:ea typeface="Arial" panose="020B0604020202020204" pitchFamily="34" charset="0"/>
              </a:rPr>
              <a:t>Continue</a:t>
            </a:r>
            <a:r>
              <a:rPr kumimoji="0" lang="en-US" altLang="en-US" sz="1600" b="0" i="0" u="none" strike="noStrike" cap="none" normalizeH="0" baseline="0" dirty="0">
                <a:ln>
                  <a:noFill/>
                </a:ln>
                <a:solidFill>
                  <a:schemeClr val="tx1"/>
                </a:solidFill>
                <a:effectLst/>
                <a:latin typeface="Arial" panose="020B0604020202020204" pitchFamily="34" charset="0"/>
                <a:ea typeface="Arial" panose="020B0604020202020204" pitchFamily="34" charset="0"/>
              </a:rPr>
              <a:t> button. </a:t>
            </a:r>
            <a:endParaRPr kumimoji="0" lang="en-US" altLang="en-US"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17879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Begin a Life Event – Dependent Verification Request</a:t>
            </a:r>
            <a:endParaRPr lang="en-US" dirty="0"/>
          </a:p>
        </p:txBody>
      </p:sp>
      <p:pic>
        <p:nvPicPr>
          <p:cNvPr id="12" name="Picture 11">
            <a:extLst>
              <a:ext uri="{FF2B5EF4-FFF2-40B4-BE49-F238E27FC236}">
                <a16:creationId xmlns:a16="http://schemas.microsoft.com/office/drawing/2014/main" id="{4479F5AE-1E19-D566-6DB8-C65D7C1EC9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804" y="1978179"/>
            <a:ext cx="5735320" cy="2186940"/>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13" name="TextBox 12">
            <a:extLst>
              <a:ext uri="{FF2B5EF4-FFF2-40B4-BE49-F238E27FC236}">
                <a16:creationId xmlns:a16="http://schemas.microsoft.com/office/drawing/2014/main" id="{979711E6-9170-6607-494E-C6F1FE2B3F1C}"/>
              </a:ext>
            </a:extLst>
          </p:cNvPr>
          <p:cNvSpPr txBox="1"/>
          <p:nvPr/>
        </p:nvSpPr>
        <p:spPr>
          <a:xfrm>
            <a:off x="592804" y="4296191"/>
            <a:ext cx="7510672" cy="1200842"/>
          </a:xfrm>
          <a:prstGeom prst="rect">
            <a:avLst/>
          </a:prstGeom>
          <a:noFill/>
        </p:spPr>
        <p:txBody>
          <a:bodyPr wrap="square">
            <a:spAutoFit/>
          </a:bodyPr>
          <a:lstStyle/>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8. </a:t>
            </a:r>
            <a:r>
              <a:rPr lang="en-US" sz="1600" dirty="0">
                <a:latin typeface="Arial" panose="020B0604020202020204" pitchFamily="34" charset="0"/>
                <a:ea typeface="Arial" panose="020B0604020202020204" pitchFamily="34" charset="0"/>
              </a:rPr>
              <a:t>S</a:t>
            </a:r>
            <a:r>
              <a:rPr lang="en-US" sz="1600" dirty="0">
                <a:effectLst/>
                <a:latin typeface="Arial" panose="020B0604020202020204" pitchFamily="34" charset="0"/>
                <a:ea typeface="Arial" panose="020B0604020202020204" pitchFamily="34" charset="0"/>
              </a:rPr>
              <a:t>elect, </a:t>
            </a:r>
            <a:r>
              <a:rPr lang="en-US" sz="1600" b="1" dirty="0">
                <a:effectLst/>
                <a:latin typeface="Arial" panose="020B0604020202020204" pitchFamily="34" charset="0"/>
                <a:ea typeface="Arial" panose="020B0604020202020204" pitchFamily="34" charset="0"/>
              </a:rPr>
              <a:t>“My dependent is ineligible, and I would like to drop them from coverage.”</a:t>
            </a:r>
            <a:r>
              <a:rPr lang="en-US" sz="1600" dirty="0">
                <a:effectLst/>
                <a:latin typeface="Arial" panose="020B0604020202020204" pitchFamily="34" charset="0"/>
                <a:ea typeface="Arial" panose="020B0604020202020204" pitchFamily="34" charset="0"/>
              </a:rPr>
              <a:t> </a:t>
            </a:r>
            <a:endParaRPr lang="en-US" sz="1600" dirty="0">
              <a:latin typeface="Arial" panose="020B0604020202020204" pitchFamily="34" charset="0"/>
              <a:ea typeface="Arial" panose="020B0604020202020204" pitchFamily="34" charset="0"/>
            </a:endParaRPr>
          </a:p>
          <a:p>
            <a:pPr marL="0" marR="0">
              <a:lnSpc>
                <a:spcPct val="115000"/>
              </a:lnSpc>
              <a:spcBef>
                <a:spcPts val="0"/>
              </a:spcBef>
              <a:spcAft>
                <a:spcPts val="0"/>
              </a:spcAft>
            </a:pPr>
            <a:endParaRPr lang="en-US" sz="1600" dirty="0">
              <a:effectLst/>
              <a:latin typeface="Arial" panose="020B0604020202020204" pitchFamily="34" charset="0"/>
              <a:ea typeface="Arial" panose="020B0604020202020204" pitchFamily="34" charset="0"/>
            </a:endParaRPr>
          </a:p>
          <a:p>
            <a:pPr marL="0" marR="0">
              <a:lnSpc>
                <a:spcPct val="115000"/>
              </a:lnSpc>
              <a:spcBef>
                <a:spcPts val="0"/>
              </a:spcBef>
              <a:spcAft>
                <a:spcPts val="0"/>
              </a:spcAft>
            </a:pPr>
            <a:r>
              <a:rPr lang="en-US" sz="1600" dirty="0">
                <a:latin typeface="Arial" panose="020B0604020202020204" pitchFamily="34" charset="0"/>
                <a:ea typeface="Arial" panose="020B0604020202020204" pitchFamily="34" charset="0"/>
              </a:rPr>
              <a:t>9. </a:t>
            </a:r>
            <a:r>
              <a:rPr lang="en-US" sz="1600" dirty="0">
                <a:effectLst/>
                <a:latin typeface="Arial" panose="020B0604020202020204" pitchFamily="34" charset="0"/>
                <a:ea typeface="Arial" panose="020B0604020202020204" pitchFamily="34" charset="0"/>
              </a:rPr>
              <a:t>Click on the </a:t>
            </a:r>
            <a:r>
              <a:rPr lang="en-US" sz="1600" b="1" dirty="0">
                <a:effectLst/>
                <a:latin typeface="Arial" panose="020B0604020202020204" pitchFamily="34" charset="0"/>
                <a:ea typeface="Arial" panose="020B0604020202020204" pitchFamily="34" charset="0"/>
              </a:rPr>
              <a:t>Continue</a:t>
            </a:r>
            <a:r>
              <a:rPr lang="en-US" sz="1600" b="1" dirty="0">
                <a:latin typeface="Arial" panose="020B0604020202020204" pitchFamily="34" charset="0"/>
                <a:ea typeface="Arial" panose="020B0604020202020204" pitchFamily="34" charset="0"/>
              </a:rPr>
              <a:t> </a:t>
            </a:r>
            <a:r>
              <a:rPr lang="en-US" sz="1600" dirty="0">
                <a:latin typeface="Arial" panose="020B0604020202020204" pitchFamily="34" charset="0"/>
                <a:ea typeface="Arial" panose="020B0604020202020204" pitchFamily="34" charset="0"/>
              </a:rPr>
              <a:t>button</a:t>
            </a:r>
            <a:r>
              <a:rPr lang="en-US" sz="1600" dirty="0">
                <a:effectLst/>
                <a:latin typeface="Arial" panose="020B0604020202020204" pitchFamily="34" charset="0"/>
                <a:ea typeface="Arial" panose="020B0604020202020204" pitchFamily="34" charset="0"/>
              </a:rPr>
              <a:t>.</a:t>
            </a:r>
          </a:p>
        </p:txBody>
      </p:sp>
      <p:pic>
        <p:nvPicPr>
          <p:cNvPr id="8" name="Picture 7" descr="Graphical user interface, application&#10;&#10;Description automatically generated">
            <a:extLst>
              <a:ext uri="{FF2B5EF4-FFF2-40B4-BE49-F238E27FC236}">
                <a16:creationId xmlns:a16="http://schemas.microsoft.com/office/drawing/2014/main" id="{C9AF0494-CFF8-31DE-C676-FB27F63A9C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1729" y="5349459"/>
            <a:ext cx="1636395" cy="520700"/>
          </a:xfrm>
          <a:prstGeom prst="rect">
            <a:avLst/>
          </a:prstGeom>
        </p:spPr>
      </p:pic>
    </p:spTree>
    <p:extLst>
      <p:ext uri="{BB962C8B-B14F-4D97-AF65-F5344CB8AC3E}">
        <p14:creationId xmlns:p14="http://schemas.microsoft.com/office/powerpoint/2010/main" val="2405243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8571"/>
            <a:ext cx="9144000" cy="914746"/>
          </a:xfrm>
        </p:spPr>
        <p:txBody>
          <a:bodyPr/>
          <a:lstStyle/>
          <a:p>
            <a:r>
              <a:rPr lang="en-US" b="1" dirty="0">
                <a:solidFill>
                  <a:srgbClr val="0067A5"/>
                </a:solidFill>
              </a:rPr>
              <a:t>Step by Step to Drop Your Ineligible Dependents</a:t>
            </a:r>
          </a:p>
        </p:txBody>
      </p:sp>
      <p:sp>
        <p:nvSpPr>
          <p:cNvPr id="10" name="Footer Placeholder 9"/>
          <p:cNvSpPr>
            <a:spLocks noGrp="1"/>
          </p:cNvSpPr>
          <p:nvPr>
            <p:ph type="ftr" sz="quarter" idx="3"/>
          </p:nvPr>
        </p:nvSpPr>
        <p:spPr>
          <a:xfrm>
            <a:off x="0" y="1"/>
            <a:ext cx="9144000" cy="350044"/>
          </a:xfrm>
        </p:spPr>
        <p:txBody>
          <a:bodyPr/>
          <a:lstStyle/>
          <a:p>
            <a:r>
              <a:rPr lang="en-US" dirty="0"/>
              <a:t>2022 DEVA </a:t>
            </a:r>
          </a:p>
        </p:txBody>
      </p:sp>
      <p:sp>
        <p:nvSpPr>
          <p:cNvPr id="3" name="Rectangle 2">
            <a:extLst>
              <a:ext uri="{FF2B5EF4-FFF2-40B4-BE49-F238E27FC236}">
                <a16:creationId xmlns:a16="http://schemas.microsoft.com/office/drawing/2014/main" id="{283A3061-CE93-4E41-8B70-C3BA2A04F52F}"/>
              </a:ext>
            </a:extLst>
          </p:cNvPr>
          <p:cNvSpPr/>
          <p:nvPr/>
        </p:nvSpPr>
        <p:spPr>
          <a:xfrm>
            <a:off x="258288" y="1248191"/>
            <a:ext cx="8627423" cy="830997"/>
          </a:xfrm>
          <a:prstGeom prst="rect">
            <a:avLst/>
          </a:prstGeom>
        </p:spPr>
        <p:txBody>
          <a:bodyPr wrap="square">
            <a:spAutoFit/>
          </a:bodyPr>
          <a:lstStyle/>
          <a:p>
            <a:endParaRPr lang="en-US" sz="1600" dirty="0"/>
          </a:p>
          <a:p>
            <a:br>
              <a:rPr lang="en-US" sz="1600" dirty="0"/>
            </a:br>
            <a:endParaRPr lang="en-US" sz="1600" dirty="0"/>
          </a:p>
        </p:txBody>
      </p:sp>
      <p:sp>
        <p:nvSpPr>
          <p:cNvPr id="9" name="TextBox 8">
            <a:extLst>
              <a:ext uri="{FF2B5EF4-FFF2-40B4-BE49-F238E27FC236}">
                <a16:creationId xmlns:a16="http://schemas.microsoft.com/office/drawing/2014/main" id="{7BC190E3-F771-B61B-F3AA-5B2D8176AC0B}"/>
              </a:ext>
            </a:extLst>
          </p:cNvPr>
          <p:cNvSpPr txBox="1"/>
          <p:nvPr/>
        </p:nvSpPr>
        <p:spPr>
          <a:xfrm>
            <a:off x="436047" y="1294357"/>
            <a:ext cx="6048835" cy="369332"/>
          </a:xfrm>
          <a:prstGeom prst="rect">
            <a:avLst/>
          </a:prstGeom>
          <a:noFill/>
        </p:spPr>
        <p:txBody>
          <a:bodyPr wrap="square">
            <a:spAutoFit/>
          </a:bodyPr>
          <a:lstStyle/>
          <a:p>
            <a:r>
              <a:rPr lang="en-US" b="1" dirty="0"/>
              <a:t>Your Life Event Has Been Submitted</a:t>
            </a:r>
            <a:endParaRPr lang="en-US" dirty="0"/>
          </a:p>
        </p:txBody>
      </p:sp>
      <p:sp>
        <p:nvSpPr>
          <p:cNvPr id="14" name="TextBox 13">
            <a:extLst>
              <a:ext uri="{FF2B5EF4-FFF2-40B4-BE49-F238E27FC236}">
                <a16:creationId xmlns:a16="http://schemas.microsoft.com/office/drawing/2014/main" id="{9E8C17CB-521B-1DB5-0EDF-4DE3D26F4417}"/>
              </a:ext>
            </a:extLst>
          </p:cNvPr>
          <p:cNvSpPr txBox="1"/>
          <p:nvPr/>
        </p:nvSpPr>
        <p:spPr>
          <a:xfrm>
            <a:off x="258288" y="1771702"/>
            <a:ext cx="8345215" cy="634533"/>
          </a:xfrm>
          <a:prstGeom prst="rect">
            <a:avLst/>
          </a:prstGeom>
          <a:noFill/>
        </p:spPr>
        <p:txBody>
          <a:bodyPr wrap="square">
            <a:spAutoFit/>
          </a:bodyPr>
          <a:lstStyle/>
          <a:p>
            <a:pPr>
              <a:lnSpc>
                <a:spcPct val="115000"/>
              </a:lnSpc>
            </a:pPr>
            <a:r>
              <a:rPr lang="en-US" sz="1600" dirty="0"/>
              <a:t>10. After you click </a:t>
            </a:r>
            <a:r>
              <a:rPr lang="en-US" sz="1600" b="1" dirty="0"/>
              <a:t>Continue</a:t>
            </a:r>
            <a:r>
              <a:rPr lang="en-US" sz="1600" dirty="0"/>
              <a:t>, your screen will automatically begin processing a life event and your screen should read, “</a:t>
            </a:r>
            <a:r>
              <a:rPr lang="en-US" sz="1600" b="1" dirty="0"/>
              <a:t>Your life event has been submitted</a:t>
            </a:r>
            <a:r>
              <a:rPr lang="en-US" sz="1600" dirty="0"/>
              <a:t>.” </a:t>
            </a:r>
            <a:endParaRPr lang="en-US" sz="1600" dirty="0">
              <a:effectLst/>
              <a:latin typeface="Arial" panose="020B0604020202020204" pitchFamily="34" charset="0"/>
              <a:ea typeface="Arial" panose="020B0604020202020204" pitchFamily="34" charset="0"/>
            </a:endParaRPr>
          </a:p>
        </p:txBody>
      </p:sp>
      <p:pic>
        <p:nvPicPr>
          <p:cNvPr id="15" name="Picture 14">
            <a:extLst>
              <a:ext uri="{FF2B5EF4-FFF2-40B4-BE49-F238E27FC236}">
                <a16:creationId xmlns:a16="http://schemas.microsoft.com/office/drawing/2014/main" id="{C12835C4-4C8E-EBA5-BF0C-F37FCB85D4B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6047" y="2710968"/>
            <a:ext cx="5071110" cy="1049020"/>
          </a:xfrm>
          <a:prstGeom prst="rect">
            <a:avLst/>
          </a:prstGeom>
          <a:ln>
            <a:solidFill>
              <a:schemeClr val="bg1">
                <a:lumMod val="85000"/>
              </a:schemeClr>
            </a:solidFill>
          </a:ln>
          <a:effectLst>
            <a:outerShdw blurRad="50800" dist="38100" dir="10800000" algn="r" rotWithShape="0">
              <a:prstClr val="black">
                <a:alpha val="40000"/>
              </a:prstClr>
            </a:outerShdw>
          </a:effectLst>
        </p:spPr>
      </p:pic>
      <p:sp>
        <p:nvSpPr>
          <p:cNvPr id="11" name="TextBox 10">
            <a:extLst>
              <a:ext uri="{FF2B5EF4-FFF2-40B4-BE49-F238E27FC236}">
                <a16:creationId xmlns:a16="http://schemas.microsoft.com/office/drawing/2014/main" id="{A38BE8D9-DC23-C8DB-AF1E-7CE79B4F9F95}"/>
              </a:ext>
            </a:extLst>
          </p:cNvPr>
          <p:cNvSpPr txBox="1"/>
          <p:nvPr/>
        </p:nvSpPr>
        <p:spPr>
          <a:xfrm>
            <a:off x="352096" y="4064721"/>
            <a:ext cx="7814442" cy="1200842"/>
          </a:xfrm>
          <a:prstGeom prst="rect">
            <a:avLst/>
          </a:prstGeom>
          <a:noFill/>
        </p:spPr>
        <p:txBody>
          <a:bodyPr wrap="square">
            <a:spAutoFit/>
          </a:bodyPr>
          <a:lstStyle/>
          <a:p>
            <a:pPr marL="22860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You can now begin the process of disenrolling your ineligible dependent from your existing benefit enrollment elections.</a:t>
            </a:r>
          </a:p>
          <a:p>
            <a:pPr marL="0" marR="0">
              <a:lnSpc>
                <a:spcPct val="115000"/>
              </a:lnSpc>
              <a:spcBef>
                <a:spcPts val="0"/>
              </a:spcBef>
              <a:spcAft>
                <a:spcPts val="0"/>
              </a:spcAft>
            </a:pPr>
            <a:r>
              <a:rPr lang="en-US" sz="1600" dirty="0">
                <a:effectLst/>
                <a:latin typeface="Arial" panose="020B0604020202020204" pitchFamily="34" charset="0"/>
                <a:ea typeface="Arial" panose="020B0604020202020204" pitchFamily="34" charset="0"/>
              </a:rPr>
              <a:t> </a:t>
            </a:r>
          </a:p>
          <a:p>
            <a:pPr marR="0" lvl="0">
              <a:lnSpc>
                <a:spcPct val="115000"/>
              </a:lnSpc>
              <a:spcBef>
                <a:spcPts val="0"/>
              </a:spcBef>
              <a:spcAft>
                <a:spcPts val="0"/>
              </a:spcAft>
              <a:buSzPts val="1200"/>
            </a:pPr>
            <a:r>
              <a:rPr lang="en-US" sz="1600" dirty="0">
                <a:effectLst/>
                <a:latin typeface="Arial" panose="020B0604020202020204" pitchFamily="34" charset="0"/>
                <a:ea typeface="Arial" panose="020B0604020202020204" pitchFamily="34" charset="0"/>
              </a:rPr>
              <a:t>11. Click on the “</a:t>
            </a:r>
            <a:r>
              <a:rPr lang="en-US" sz="1600" b="1" dirty="0">
                <a:effectLst/>
                <a:latin typeface="Arial" panose="020B0604020202020204" pitchFamily="34" charset="0"/>
                <a:ea typeface="Arial" panose="020B0604020202020204" pitchFamily="34" charset="0"/>
              </a:rPr>
              <a:t>Begin your Benefits Enrollment”</a:t>
            </a:r>
            <a:r>
              <a:rPr lang="en-US" sz="1600" dirty="0">
                <a:effectLst/>
                <a:latin typeface="Arial" panose="020B0604020202020204" pitchFamily="34" charset="0"/>
                <a:ea typeface="Arial" panose="020B0604020202020204" pitchFamily="34" charset="0"/>
              </a:rPr>
              <a:t> button to continue. </a:t>
            </a:r>
          </a:p>
        </p:txBody>
      </p:sp>
    </p:spTree>
    <p:extLst>
      <p:ext uri="{BB962C8B-B14F-4D97-AF65-F5344CB8AC3E}">
        <p14:creationId xmlns:p14="http://schemas.microsoft.com/office/powerpoint/2010/main" val="753906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tyle 2">
  <a:themeElements>
    <a:clrScheme name="SFHSS-BenefitsAdmin">
      <a:dk1>
        <a:srgbClr val="000000"/>
      </a:dk1>
      <a:lt1>
        <a:srgbClr val="FFFFFF"/>
      </a:lt1>
      <a:dk2>
        <a:srgbClr val="0067A5"/>
      </a:dk2>
      <a:lt2>
        <a:srgbClr val="C5C5C5"/>
      </a:lt2>
      <a:accent1>
        <a:srgbClr val="7D7773"/>
      </a:accent1>
      <a:accent2>
        <a:srgbClr val="70BBE8"/>
      </a:accent2>
      <a:accent3>
        <a:srgbClr val="EB8023"/>
      </a:accent3>
      <a:accent4>
        <a:srgbClr val="DED1B0"/>
      </a:accent4>
      <a:accent5>
        <a:srgbClr val="5C9169"/>
      </a:accent5>
      <a:accent6>
        <a:srgbClr val="D81A3C"/>
      </a:accent6>
      <a:hlink>
        <a:srgbClr val="0067A5"/>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S_PPT_Template_NoPattern" id="{D0755D00-0645-D040-888B-DCE3FA8FA766}" vid="{7D127D05-0403-A847-A033-512E15D5E8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HSS_PPT_Template_NoPattern</Template>
  <TotalTime>327</TotalTime>
  <Words>1383</Words>
  <Application>Microsoft Macintosh PowerPoint</Application>
  <PresentationFormat>On-screen Show (4:3)</PresentationFormat>
  <Paragraphs>184</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.AppleSystemUIFont</vt:lpstr>
      <vt:lpstr>Arial</vt:lpstr>
      <vt:lpstr>Arial Regular</vt:lpstr>
      <vt:lpstr>Trade Gothic</vt:lpstr>
      <vt:lpstr>Wingdings</vt:lpstr>
      <vt:lpstr>Style 2</vt:lpstr>
      <vt:lpstr>PowerPoint Presentation</vt:lpstr>
      <vt:lpstr>What is DEVA?</vt:lpstr>
      <vt:lpstr>DEVA Homepage – sfhss.org/deva</vt:lpstr>
      <vt:lpstr>How to Drop an Ineligible Dependent?</vt:lpstr>
      <vt:lpstr>Step by Step to Drop Your Ineligible Dependents</vt:lpstr>
      <vt:lpstr>Step by Step to How to Upload Documentation</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Step by Step to Drop Your Ineligible Dependents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 Orientation</dc:title>
  <dc:creator>Karimi, Carol (HSS)</dc:creator>
  <cp:lastModifiedBy>Karimi, Carol (HSS)</cp:lastModifiedBy>
  <cp:revision>38</cp:revision>
  <cp:lastPrinted>2022-05-06T19:58:37Z</cp:lastPrinted>
  <dcterms:created xsi:type="dcterms:W3CDTF">2017-11-30T18:19:03Z</dcterms:created>
  <dcterms:modified xsi:type="dcterms:W3CDTF">2022-05-06T19:58:56Z</dcterms:modified>
</cp:coreProperties>
</file>