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handoutMasterIdLst>
    <p:handoutMasterId r:id="rId15"/>
  </p:handoutMasterIdLst>
  <p:sldIdLst>
    <p:sldId id="264" r:id="rId2"/>
    <p:sldId id="279" r:id="rId3"/>
    <p:sldId id="267" r:id="rId4"/>
    <p:sldId id="270" r:id="rId5"/>
    <p:sldId id="273" r:id="rId6"/>
    <p:sldId id="350" r:id="rId7"/>
    <p:sldId id="276" r:id="rId8"/>
    <p:sldId id="346" r:id="rId9"/>
    <p:sldId id="347" r:id="rId10"/>
    <p:sldId id="345" r:id="rId11"/>
    <p:sldId id="348" r:id="rId12"/>
    <p:sldId id="434" r:id="rId13"/>
  </p:sldIdLst>
  <p:sldSz cx="12192000" cy="6858000"/>
  <p:notesSz cx="6858000" cy="9144000"/>
  <p:custDataLst>
    <p:tags r:id="rId16"/>
  </p:custDataLst>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168" userDrawn="1">
          <p15:clr>
            <a:srgbClr val="A4A3A4"/>
          </p15:clr>
        </p15:guide>
        <p15:guide id="3" orient="horz" pos="3360" userDrawn="1">
          <p15:clr>
            <a:srgbClr val="A4A3A4"/>
          </p15:clr>
        </p15:guide>
        <p15:guide id="4" pos="49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0" clrIdx="0">
    <p:extLst>
      <p:ext uri="{19B8F6BF-5375-455C-9EA6-DF929625EA0E}">
        <p15:presenceInfo xmlns:p15="http://schemas.microsoft.com/office/powerpoint/2012/main" userId="Microsoft Office User" providerId="None"/>
      </p:ext>
    </p:extLst>
  </p:cmAuthor>
  <p:cmAuthor id="2" name="Liisa Turan-Walters" initials="LT" lastIdx="0" clrIdx="1">
    <p:extLst>
      <p:ext uri="{19B8F6BF-5375-455C-9EA6-DF929625EA0E}">
        <p15:presenceInfo xmlns:p15="http://schemas.microsoft.com/office/powerpoint/2012/main" userId="S::liituran@publicisgroupe.net::e3a04ddb-12ea-4799-8db6-07d4ec8fe7d7" providerId="AD"/>
      </p:ext>
    </p:extLst>
  </p:cmAuthor>
  <p:cmAuthor id="3" name="Wolfe, Beth J" initials="WBJ" lastIdx="0" clrIdx="2">
    <p:extLst>
      <p:ext uri="{19B8F6BF-5375-455C-9EA6-DF929625EA0E}">
        <p15:presenceInfo xmlns:p15="http://schemas.microsoft.com/office/powerpoint/2012/main" userId="S::beth_wolfe@uhc.com::1cc8c3d8-d995-431e-9893-19a997216cba" providerId="AD"/>
      </p:ext>
    </p:extLst>
  </p:cmAuthor>
  <p:cmAuthor id="4" name="Gefroh, Anna N" initials="GAN" lastIdx="0" clrIdx="3">
    <p:extLst>
      <p:ext uri="{19B8F6BF-5375-455C-9EA6-DF929625EA0E}">
        <p15:presenceInfo xmlns:p15="http://schemas.microsoft.com/office/powerpoint/2012/main" userId="S::anna.gefroh@uhg.com::61e93043-349c-40f0-9485-0df7abfeff68" providerId="AD"/>
      </p:ext>
    </p:extLst>
  </p:cmAuthor>
  <p:cmAuthor id="5" name="Jody Kolars" initials="JK" lastIdx="0" clrIdx="4">
    <p:extLst>
      <p:ext uri="{19B8F6BF-5375-455C-9EA6-DF929625EA0E}">
        <p15:presenceInfo xmlns:p15="http://schemas.microsoft.com/office/powerpoint/2012/main" userId="b3a0c0c3f969c84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0"/>
    <p:restoredTop sz="93719" autoAdjust="0"/>
  </p:normalViewPr>
  <p:slideViewPr>
    <p:cSldViewPr snapToGrid="0" snapToObjects="1">
      <p:cViewPr varScale="1">
        <p:scale>
          <a:sx n="107" d="100"/>
          <a:sy n="107" d="100"/>
        </p:scale>
        <p:origin x="888" y="102"/>
      </p:cViewPr>
      <p:guideLst>
        <p:guide pos="3168"/>
        <p:guide orient="horz" pos="3360"/>
        <p:guide pos="4992"/>
      </p:guideLst>
    </p:cSldViewPr>
  </p:slideViewPr>
  <p:outlineViewPr>
    <p:cViewPr>
      <p:scale>
        <a:sx n="33" d="100"/>
        <a:sy n="33" d="100"/>
      </p:scale>
      <p:origin x="0" y="-2352"/>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p:scale>
          <a:sx n="171" d="100"/>
          <a:sy n="171" d="100"/>
        </p:scale>
        <p:origin x="1504" y="-18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B46805-6D58-40DB-BDB3-94366D6601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26C7D6-4560-4E46-B697-B4572F2377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581DAF-1EFB-48B3-B198-4E2D6EF7D153}" type="datetimeFigureOut">
              <a:rPr lang="en-US" smtClean="0"/>
              <a:t>10/9/2023</a:t>
            </a:fld>
            <a:endParaRPr lang="en-US"/>
          </a:p>
        </p:txBody>
      </p:sp>
      <p:sp>
        <p:nvSpPr>
          <p:cNvPr id="4" name="Footer Placeholder 3">
            <a:extLst>
              <a:ext uri="{FF2B5EF4-FFF2-40B4-BE49-F238E27FC236}">
                <a16:creationId xmlns:a16="http://schemas.microsoft.com/office/drawing/2014/main" id="{670F48C7-F5C9-487A-A7F1-5C497A11B3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0DF1CA-DEF8-488E-812E-E13FD6F21D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9A3A6E-334A-406E-9E2D-56A6BBB3588A}" type="slidenum">
              <a:rPr lang="en-US" smtClean="0"/>
              <a:t>‹#›</a:t>
            </a:fld>
            <a:endParaRPr lang="en-US"/>
          </a:p>
        </p:txBody>
      </p:sp>
    </p:spTree>
    <p:extLst>
      <p:ext uri="{BB962C8B-B14F-4D97-AF65-F5344CB8AC3E}">
        <p14:creationId xmlns:p14="http://schemas.microsoft.com/office/powerpoint/2010/main" val="1364280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820659-73FB-BE45-9A42-B7FACADC836D}" type="datetimeFigureOut">
              <a:rPr lang="en-US" smtClean="0"/>
              <a:t>10/9/2023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0177F8-3717-E441-ABD5-E9CC1E0ED10B}" type="slidenum">
              <a:rPr lang="en-US" smtClean="0"/>
              <a:t>‹#›</a:t>
            </a:fld>
            <a:endParaRPr lang="en-US"/>
          </a:p>
        </p:txBody>
      </p:sp>
    </p:spTree>
    <p:extLst>
      <p:ext uri="{BB962C8B-B14F-4D97-AF65-F5344CB8AC3E}">
        <p14:creationId xmlns:p14="http://schemas.microsoft.com/office/powerpoint/2010/main" val="1179601880"/>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77" rtl="0" eaLnBrk="1" fontAlgn="auto" latinLnBrk="0" hangingPunct="1">
              <a:lnSpc>
                <a:spcPct val="100000"/>
              </a:lnSpc>
              <a:spcBef>
                <a:spcPct val="0"/>
              </a:spcBef>
              <a:spcAft>
                <a:spcPct val="0"/>
              </a:spcAft>
              <a:buClrTx/>
              <a:buSzTx/>
              <a:buFontTx/>
              <a:buNone/>
              <a:defRPr/>
            </a:pPr>
            <a:r>
              <a:rPr lang="en-US" sz="1200" b="1">
                <a:solidFill>
                  <a:srgbClr val="000000"/>
                </a:solidFill>
                <a:latin typeface="Arial" panose="020B0604020202020204" pitchFamily="34" charset="0"/>
                <a:cs typeface="Arial" panose="020B0604020202020204" pitchFamily="34" charset="0"/>
              </a:rPr>
              <a:t>08.003.001 | 21-654353 | EI21654352</a:t>
            </a:r>
            <a:endParaRPr lang="en-US" b="1">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F0177F8-3717-E441-ABD5-E9CC1E0ED10B}" type="slidenum">
              <a:rPr lang="en-US" smtClean="0"/>
              <a:t>1</a:t>
            </a:fld>
            <a:endParaRPr lang="en-US"/>
          </a:p>
        </p:txBody>
      </p:sp>
    </p:spTree>
    <p:extLst>
      <p:ext uri="{BB962C8B-B14F-4D97-AF65-F5344CB8AC3E}">
        <p14:creationId xmlns:p14="http://schemas.microsoft.com/office/powerpoint/2010/main" val="3755705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400"/>
              </a:spcAft>
              <a:buClr>
                <a:srgbClr val="00A8F7"/>
              </a:buClr>
              <a:buSzTx/>
              <a:buFont typeface="Arial" panose="020B0604020202020204" pitchFamily="34" charset="0"/>
              <a:buNone/>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Notes: </a:t>
            </a:r>
          </a:p>
          <a:p>
            <a:pPr marL="0" marR="0" lvl="0" indent="0" algn="l" defTabSz="914400" rtl="0" eaLnBrk="1" fontAlgn="auto" latinLnBrk="0" hangingPunct="1">
              <a:lnSpc>
                <a:spcPct val="100000"/>
              </a:lnSpc>
              <a:spcBef>
                <a:spcPct val="0"/>
              </a:spcBef>
              <a:spcAft>
                <a:spcPts val="400"/>
              </a:spcAft>
              <a:buClr>
                <a:srgbClr val="00A8F7"/>
              </a:buClr>
              <a:buSzTx/>
              <a:buFont typeface="Arial" panose="020B0604020202020204" pitchFamily="34" charset="0"/>
              <a:buNone/>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400"/>
              </a:spcAft>
              <a:buClr>
                <a:srgbClr val="00A8F7"/>
              </a:buClr>
              <a:buSzTx/>
              <a:buFont typeface="Arial" panose="020B0604020202020204" pitchFamily="34" charset="0"/>
              <a:buNone/>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Note</a:t>
            </a:r>
          </a:p>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10</a:t>
            </a:fld>
            <a:endParaRPr lang="en-US"/>
          </a:p>
        </p:txBody>
      </p:sp>
    </p:spTree>
    <p:extLst>
      <p:ext uri="{BB962C8B-B14F-4D97-AF65-F5344CB8AC3E}">
        <p14:creationId xmlns:p14="http://schemas.microsoft.com/office/powerpoint/2010/main" val="2587706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400"/>
              </a:spcAft>
              <a:buClr>
                <a:srgbClr val="00A8F7"/>
              </a:buClr>
              <a:buSzTx/>
              <a:buFont typeface="Arial" panose="020B0604020202020204" pitchFamily="34" charset="0"/>
              <a:buNone/>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Notes: </a:t>
            </a:r>
          </a:p>
          <a:p>
            <a:pPr marL="0" marR="0" lvl="0" indent="0" algn="l" defTabSz="914400" rtl="0" eaLnBrk="1" fontAlgn="auto" latinLnBrk="0" hangingPunct="1">
              <a:lnSpc>
                <a:spcPct val="100000"/>
              </a:lnSpc>
              <a:spcBef>
                <a:spcPct val="0"/>
              </a:spcBef>
              <a:spcAft>
                <a:spcPts val="400"/>
              </a:spcAft>
              <a:buClr>
                <a:srgbClr val="00A8F7"/>
              </a:buClr>
              <a:buSzTx/>
              <a:buFont typeface="Arial" panose="020B0604020202020204" pitchFamily="34" charset="0"/>
              <a:buNone/>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11</a:t>
            </a:fld>
            <a:endParaRPr lang="en-US"/>
          </a:p>
        </p:txBody>
      </p:sp>
    </p:spTree>
    <p:extLst>
      <p:ext uri="{BB962C8B-B14F-4D97-AF65-F5344CB8AC3E}">
        <p14:creationId xmlns:p14="http://schemas.microsoft.com/office/powerpoint/2010/main" val="3114154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0000"/>
                </a:solidFill>
                <a:latin typeface="Arial" panose="020B0604020202020204" pitchFamily="34" charset="0"/>
                <a:cs typeface="Arial" panose="020B0604020202020204" pitchFamily="34" charset="0"/>
              </a:rPr>
              <a:t>Notes: </a:t>
            </a:r>
          </a:p>
          <a:p>
            <a:endParaRPr lang="en-US" sz="1200" b="1" dirty="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
                <a:srgbClr val="00A8F7"/>
              </a:buClr>
              <a:buSzTx/>
              <a:buFont typeface="Arial" panose="020B0604020202020204" pitchFamily="34" charset="0"/>
              <a:buNone/>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a:p>
            <a:endParaRPr lang="en-US" sz="1200" b="1" dirty="0">
              <a:solidFill>
                <a:srgbClr val="000000"/>
              </a:solidFill>
              <a:latin typeface="Arial" panose="020B0604020202020204" pitchFamily="34" charset="0"/>
              <a:cs typeface="Arial" panose="020B0604020202020204" pitchFamily="34" charset="0"/>
            </a:endParaRPr>
          </a:p>
          <a:p>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F0177F8-3717-E441-ABD5-E9CC1E0ED10B}" type="slidenum">
              <a:rPr lang="en-US" smtClean="0"/>
              <a:t>2</a:t>
            </a:fld>
            <a:endParaRPr lang="en-US"/>
          </a:p>
        </p:txBody>
      </p:sp>
    </p:spTree>
    <p:extLst>
      <p:ext uri="{BB962C8B-B14F-4D97-AF65-F5344CB8AC3E}">
        <p14:creationId xmlns:p14="http://schemas.microsoft.com/office/powerpoint/2010/main" val="106289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solidFill>
                  <a:srgbClr val="000000"/>
                </a:solidFill>
                <a:latin typeface="Arial" panose="020B0604020202020204" pitchFamily="34" charset="0"/>
                <a:cs typeface="Arial" panose="020B0604020202020204" pitchFamily="34" charset="0"/>
              </a:rPr>
              <a:t>Notes: </a:t>
            </a:r>
          </a:p>
          <a:p>
            <a:endParaRPr lang="en-US" sz="1200" b="1">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
                <a:srgbClr val="00A8F7"/>
              </a:buClr>
              <a:buSzTx/>
              <a:buFont typeface="Arial" panose="020B0604020202020204" pitchFamily="34" charset="0"/>
              <a:buNone/>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Good oral health may be linked to reducing the cost and complications of many high-risk, costly conditions such as diabetes and heart and kidney disease.</a:t>
            </a:r>
            <a:r>
              <a:rPr kumimoji="0" lang="en-US" sz="1200" b="0" i="0" u="none" strike="noStrike" kern="1200" cap="none" spc="0" normalizeH="0" baseline="3000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1</a:t>
            </a:r>
          </a:p>
          <a:p>
            <a:pPr marL="0" marR="0" lvl="0" indent="0" algn="l" defTabSz="914400" rtl="0" eaLnBrk="1" fontAlgn="auto" latinLnBrk="0" hangingPunct="1">
              <a:lnSpc>
                <a:spcPct val="100000"/>
              </a:lnSpc>
              <a:spcBef>
                <a:spcPct val="0"/>
              </a:spcBef>
              <a:spcAft>
                <a:spcPct val="0"/>
              </a:spcAft>
              <a:buClr>
                <a:srgbClr val="00A8F7"/>
              </a:buClr>
              <a:buSzTx/>
              <a:buFont typeface="Arial" panose="020B0604020202020204" pitchFamily="34" charset="0"/>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
                <a:srgbClr val="00A8F7"/>
              </a:buClr>
              <a:buSzTx/>
              <a:buFont typeface="Arial" panose="020B0604020202020204" pitchFamily="34" charset="0"/>
              <a:buNone/>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Our whole-person approach is designed to link medical and dental data to help close gaps in dental care for employees with chronic conditions, with the goal of helping improve overall health and lower costs.</a:t>
            </a:r>
          </a:p>
          <a:p>
            <a:pPr marL="0" marR="0" lvl="0" indent="0" algn="l" defTabSz="914400" rtl="0" eaLnBrk="1" fontAlgn="auto" latinLnBrk="0" hangingPunct="1">
              <a:lnSpc>
                <a:spcPct val="100000"/>
              </a:lnSpc>
              <a:spcBef>
                <a:spcPct val="0"/>
              </a:spcBef>
              <a:spcAft>
                <a:spcPct val="0"/>
              </a:spcAft>
              <a:buClr>
                <a:srgbClr val="00A8F7"/>
              </a:buClr>
              <a:buSzTx/>
              <a:buFont typeface="Arial" panose="020B0604020202020204" pitchFamily="34" charset="0"/>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
                <a:srgbClr val="00A8F7"/>
              </a:buClr>
              <a:buSzTx/>
              <a:buFont typeface="Arial" panose="020B0604020202020204" pitchFamily="34" charset="0"/>
              <a:buNone/>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Gaps in oral care are characterized as a lack of oral health care received within the previous 6 months as well as the type of oral health care being received (e.g., has the employee gotten appropriate periodontal/preventive care for their condition?). We outreach to identified employees to help them close their dental care gaps, which may help them achieve better health and save money.</a:t>
            </a:r>
          </a:p>
          <a:p>
            <a:pPr marL="0" marR="0" lvl="0" indent="0" algn="l" defTabSz="914400" rtl="0" eaLnBrk="1" fontAlgn="auto" latinLnBrk="0" hangingPunct="1">
              <a:lnSpc>
                <a:spcPct val="100000"/>
              </a:lnSpc>
              <a:spcBef>
                <a:spcPct val="0"/>
              </a:spcBef>
              <a:spcAft>
                <a:spcPct val="0"/>
              </a:spcAft>
              <a:buClr>
                <a:srgbClr val="00A8F7"/>
              </a:buClr>
              <a:buSzTx/>
              <a:buFont typeface="Arial" panose="020B0604020202020204" pitchFamily="34" charset="0"/>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
                <a:srgbClr val="00A8F7"/>
              </a:buClr>
              <a:buSzTx/>
              <a:buFont typeface="Arial" panose="020B0604020202020204" pitchFamily="34" charset="0"/>
              <a:buNone/>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Condition-specific data: </a:t>
            </a:r>
          </a:p>
          <a:p>
            <a:pPr marL="171450" marR="0" lvl="0" indent="-171450" algn="l" defTabSz="914400" rtl="0" eaLnBrk="1" fontAlgn="auto" latinLnBrk="0" hangingPunct="1">
              <a:lnSpc>
                <a:spcPct val="100000"/>
              </a:lnSpc>
              <a:spcBef>
                <a:spcPct val="0"/>
              </a:spcBef>
              <a:spcAft>
                <a:spcPct val="0"/>
              </a:spcAft>
              <a:buClr>
                <a:srgbClr val="00A8F7"/>
              </a:buClr>
              <a:buSzTx/>
              <a:buFont typeface="Arial" panose="020B0604020202020204" pitchFamily="34" charset="0"/>
              <a:buChar char="•"/>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Diabetes: </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People with diabetes are more likely to have gum disease. If left untreated, this can make it difficult for them to stabilize their blood sugar. However, those who receive gum disease treatment may see a positive impact on their blood sugar levels.</a:t>
            </a:r>
            <a:r>
              <a:rPr kumimoji="0" lang="en-US" sz="1200" b="0" i="0" u="none" strike="noStrike" kern="1200" cap="none" spc="0" normalizeH="0" baseline="3000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2</a:t>
            </a:r>
            <a:endParaRPr kumimoji="0" lang="en-US" sz="1200" b="1" i="0" u="none" strike="noStrike" kern="1200" cap="none" spc="0" normalizeH="0" baseline="3000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ct val="0"/>
              </a:spcBef>
              <a:spcAft>
                <a:spcPct val="0"/>
              </a:spcAft>
              <a:buClr>
                <a:srgbClr val="00A8F7"/>
              </a:buClr>
              <a:buSzTx/>
              <a:buFont typeface="Arial" panose="020B0604020202020204" pitchFamily="34" charset="0"/>
              <a:buChar char="•"/>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Heart health: </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People with gum disease are nearly twice as likely to have heart disease.</a:t>
            </a:r>
            <a:r>
              <a:rPr kumimoji="0" lang="en-US" sz="1200" b="0" i="0" u="none" strike="noStrike" kern="1200" cap="none" spc="0" normalizeH="0" baseline="3000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3</a:t>
            </a: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ct val="0"/>
              </a:spcBef>
              <a:spcAft>
                <a:spcPct val="0"/>
              </a:spcAft>
              <a:buClr>
                <a:srgbClr val="00A8F7"/>
              </a:buClr>
              <a:buSzTx/>
              <a:buFont typeface="Arial" panose="020B0604020202020204" pitchFamily="34" charset="0"/>
              <a:buChar char="•"/>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Pregnancy: </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Gum disease in pregnant women may be linked to complications such as pre-term birth and low birth weight.</a:t>
            </a:r>
            <a:r>
              <a:rPr kumimoji="0" lang="en-US" sz="1200" b="0" i="0" u="none" strike="noStrike" kern="1200" cap="none" spc="0" normalizeH="0" baseline="3000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4</a:t>
            </a: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ct val="0"/>
              </a:spcBef>
              <a:spcAft>
                <a:spcPct val="0"/>
              </a:spcAft>
              <a:buClr>
                <a:srgbClr val="00A8F7"/>
              </a:buClr>
              <a:buSzTx/>
              <a:buFont typeface="Arial" panose="020B0604020202020204" pitchFamily="34" charset="0"/>
              <a:buChar char="•"/>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Asthma: </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Employees taking asthma medication may be at risk of cavities, dental erosion, periodontal diseases and oral candidiasis.</a:t>
            </a:r>
            <a:r>
              <a:rPr kumimoji="0" lang="en-US" sz="1200" b="0" i="0" u="none" strike="noStrike" kern="1200" cap="none" spc="0" normalizeH="0" baseline="3000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5</a:t>
            </a: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ct val="0"/>
              </a:spcBef>
              <a:spcAft>
                <a:spcPct val="0"/>
              </a:spcAft>
              <a:buClr>
                <a:srgbClr val="00A8F7"/>
              </a:buClr>
              <a:buSzTx/>
              <a:buFont typeface="Arial" panose="020B0604020202020204" pitchFamily="34" charset="0"/>
              <a:buChar char="•"/>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Kidney disease: </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Treating gum disease helps reduce inflammation, which can reduce the risk of kidney failure.</a:t>
            </a:r>
            <a:r>
              <a:rPr kumimoji="0" lang="en-US" sz="1200" b="0" i="0" u="none" strike="noStrike" kern="1200" cap="none" spc="0" normalizeH="0" baseline="3000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6</a:t>
            </a: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ct val="0"/>
              </a:spcBef>
              <a:spcAft>
                <a:spcPct val="0"/>
              </a:spcAft>
              <a:buClr>
                <a:srgbClr val="00A8F7"/>
              </a:buClr>
              <a:buSzTx/>
              <a:buFont typeface="Arial" panose="020B0604020202020204" pitchFamily="34" charset="0"/>
              <a:buChar char="•"/>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Chronic obstructive pulmonary disease (COPD): </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Periodontal disease may increase the risk for respiratory disease.</a:t>
            </a:r>
            <a:r>
              <a:rPr kumimoji="0" lang="en-US" sz="1200" b="0" i="0" u="none" strike="noStrike" kern="1200" cap="none" spc="0" normalizeH="0" baseline="3000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7</a:t>
            </a: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ct val="0"/>
              </a:spcBef>
              <a:spcAft>
                <a:spcPct val="0"/>
              </a:spcAft>
              <a:buClr>
                <a:srgbClr val="00A8F7"/>
              </a:buClr>
              <a:buSzTx/>
              <a:buFont typeface="Arial" panose="020B0604020202020204" pitchFamily="34" charset="0"/>
              <a:buChar char="•"/>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
                <a:srgbClr val="00A8F7"/>
              </a:buClr>
              <a:buSzTx/>
              <a:buFont typeface="Arial" panose="020B0604020202020204" pitchFamily="34" charset="0"/>
              <a:buNone/>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Sources:</a:t>
            </a:r>
          </a:p>
          <a:p>
            <a:pPr marL="0" marR="0" lvl="0" indent="0" algn="l" defTabSz="914400" rtl="0" eaLnBrk="1" fontAlgn="auto" latinLnBrk="0" hangingPunct="1">
              <a:lnSpc>
                <a:spcPct val="100000"/>
              </a:lnSpc>
              <a:spcBef>
                <a:spcPct val="0"/>
              </a:spcBef>
              <a:spcAft>
                <a:spcPct val="0"/>
              </a:spcAft>
              <a:buClr>
                <a:srgbClr val="00A8F7"/>
              </a:buClr>
              <a:buSzTx/>
              <a:buFont typeface="Arial" panose="020B0604020202020204" pitchFamily="34" charset="0"/>
              <a:buNone/>
              <a:defRPr/>
            </a:pPr>
            <a:r>
              <a:rPr kumimoji="0" lang="en-US" sz="1200" b="0" i="0" u="none" strike="noStrike" kern="1200" cap="none" spc="0" normalizeH="0" baseline="3000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1 </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American Academy of Periodontology. Periodontal disease and systemic health. perio.org/consumer/gum-disease-and-other-diseases. Accessed Aug. 14, 2020. </a:t>
            </a:r>
          </a:p>
          <a:p>
            <a:pPr marL="0" marR="0" lvl="0" indent="0" algn="l" defTabSz="914400" rtl="0" eaLnBrk="1" fontAlgn="auto" latinLnBrk="0" hangingPunct="1">
              <a:lnSpc>
                <a:spcPct val="100000"/>
              </a:lnSpc>
              <a:spcBef>
                <a:spcPct val="0"/>
              </a:spcBef>
              <a:spcAft>
                <a:spcPct val="0"/>
              </a:spcAft>
              <a:buClr>
                <a:srgbClr val="00A8F7"/>
              </a:buClr>
              <a:buSzTx/>
              <a:buFont typeface="Arial" panose="020B0604020202020204" pitchFamily="34" charset="0"/>
              <a:buNone/>
              <a:defRPr/>
            </a:pPr>
            <a:r>
              <a:rPr kumimoji="0" lang="en-US" sz="1200" b="0" i="0" u="none" strike="noStrike" kern="1200" cap="none" spc="0" normalizeH="0" baseline="3000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2</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 Ibid. Diabetes and periodontal disease. perio.org/consumer/gum-disease-and-diabetes.htm. Accessed August 2020. </a:t>
            </a:r>
          </a:p>
          <a:p>
            <a:pPr marL="0" marR="0" lvl="0" indent="0" algn="l" defTabSz="914400" rtl="0" eaLnBrk="1" fontAlgn="auto" latinLnBrk="0" hangingPunct="1">
              <a:lnSpc>
                <a:spcPct val="100000"/>
              </a:lnSpc>
              <a:spcBef>
                <a:spcPct val="0"/>
              </a:spcBef>
              <a:spcAft>
                <a:spcPct val="0"/>
              </a:spcAft>
              <a:buClr>
                <a:srgbClr val="00A8F7"/>
              </a:buClr>
              <a:buSzTx/>
              <a:buFont typeface="Arial" panose="020B0604020202020204" pitchFamily="34" charset="0"/>
              <a:buNone/>
              <a:defRPr/>
            </a:pPr>
            <a:r>
              <a:rPr kumimoji="0" lang="en-US" sz="1200" b="0" i="0" u="none" strike="noStrike" kern="1200" cap="none" spc="0" normalizeH="0" baseline="3000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3</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 Mathews MJ, Mathews EH, Mathews GE. Oral health and coronary heart disease. </a:t>
            </a:r>
            <a:r>
              <a:rPr kumimoji="0" lang="en-US" sz="1200" b="0" i="1"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BMC Oral Health</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 2016;16(1):122. Published online Nov. 15, </a:t>
            </a:r>
            <a:r>
              <a:rPr kumimoji="0" lang="en-US" sz="1200" b="0" i="0" u="none" strike="noStrike" kern="1200" cap="none" spc="0" normalizeH="0" baseline="0" noProof="0">
                <a:ln>
                  <a:noFill/>
                </a:ln>
                <a:solidFill>
                  <a:srgbClr val="000000"/>
                </a:solidFill>
                <a:effectLst/>
                <a:highlight>
                  <a:srgbClr val="FFFF00"/>
                </a:highlight>
                <a:uLnTx/>
                <a:uFillTx/>
                <a:latin typeface="Arial" panose="020B0604020202020204" pitchFamily="34" charset="0"/>
                <a:ea typeface="Arial" panose="020B0604020202020204" pitchFamily="34" charset="0"/>
                <a:cs typeface="Arial" panose="020B0604020202020204" pitchFamily="34" charset="0"/>
              </a:rPr>
              <a:t>2016</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 doi: 10.1186/s12903-016-0316-7. </a:t>
            </a:r>
          </a:p>
          <a:p>
            <a:pPr marL="0" marR="0" lvl="0" indent="0" algn="l" defTabSz="914400" rtl="0" eaLnBrk="1" fontAlgn="auto" latinLnBrk="0" hangingPunct="1">
              <a:lnSpc>
                <a:spcPct val="100000"/>
              </a:lnSpc>
              <a:spcBef>
                <a:spcPct val="0"/>
              </a:spcBef>
              <a:spcAft>
                <a:spcPct val="0"/>
              </a:spcAft>
              <a:buClr>
                <a:srgbClr val="00A8F7"/>
              </a:buClr>
              <a:buSzTx/>
              <a:buFont typeface="Arial" panose="020B0604020202020204" pitchFamily="34" charset="0"/>
              <a:buNone/>
              <a:defRPr/>
            </a:pPr>
            <a:r>
              <a:rPr kumimoji="0" lang="en-US" sz="1200" b="0" i="0" u="none" strike="noStrike" kern="1200" cap="none" spc="0" normalizeH="0" baseline="3000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4 </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American Academy of Periodontology. Expectant mothers; periodontal health vital to the health of her baby. perio.org/consumer/AAP_EFP_Pregnancy. Accessed Aug. 14, 2020. </a:t>
            </a:r>
          </a:p>
          <a:p>
            <a:pPr marL="0" marR="0" lvl="0" indent="0" algn="l" defTabSz="914400" rtl="0" eaLnBrk="1" fontAlgn="auto" latinLnBrk="0" hangingPunct="1">
              <a:lnSpc>
                <a:spcPct val="100000"/>
              </a:lnSpc>
              <a:spcBef>
                <a:spcPct val="0"/>
              </a:spcBef>
              <a:spcAft>
                <a:spcPct val="0"/>
              </a:spcAft>
              <a:buClr>
                <a:srgbClr val="00A8F7"/>
              </a:buClr>
              <a:buSzTx/>
              <a:buFont typeface="Arial" panose="020B0604020202020204" pitchFamily="34" charset="0"/>
              <a:buNone/>
              <a:defRPr/>
            </a:pPr>
            <a:r>
              <a:rPr kumimoji="0" lang="en-US" sz="1200" b="0" i="0" u="none" strike="noStrike" kern="1200" cap="none" spc="0" normalizeH="0" baseline="3000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5</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 Thomas MS, Parolia A, Kundabala M, Vikram M. Asthma and oral health: a review. Aus Dent J. 2010 Jun;55(2):128-33. doi: 10.1111/j.1834-7819.2010.01226. </a:t>
            </a:r>
          </a:p>
          <a:p>
            <a:pPr marL="0" marR="0" lvl="0" indent="0" algn="l" defTabSz="914400" rtl="0" eaLnBrk="1" fontAlgn="auto" latinLnBrk="0" hangingPunct="1">
              <a:lnSpc>
                <a:spcPct val="100000"/>
              </a:lnSpc>
              <a:spcBef>
                <a:spcPct val="0"/>
              </a:spcBef>
              <a:spcAft>
                <a:spcPct val="0"/>
              </a:spcAft>
              <a:buClr>
                <a:srgbClr val="00A8F7"/>
              </a:buClr>
              <a:buSzTx/>
              <a:buFont typeface="Arial" panose="020B0604020202020204" pitchFamily="34" charset="0"/>
              <a:buNone/>
              <a:defRPr/>
            </a:pPr>
            <a:r>
              <a:rPr kumimoji="0" lang="en-US" sz="1200" b="0" i="0" u="none" strike="noStrike" kern="1200" cap="none" spc="0" normalizeH="0" baseline="3000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6 </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Craig, RG. Interactions between chronic renal disease and periodontal disease. Oral Dis. 2008 Jan;14(1):1-7. </a:t>
            </a:r>
          </a:p>
          <a:p>
            <a:pPr marL="0" marR="0" lvl="0" indent="0" algn="l" defTabSz="914400" rtl="0" eaLnBrk="1" fontAlgn="auto" latinLnBrk="0" hangingPunct="1">
              <a:lnSpc>
                <a:spcPct val="100000"/>
              </a:lnSpc>
              <a:spcBef>
                <a:spcPct val="0"/>
              </a:spcBef>
              <a:spcAft>
                <a:spcPct val="0"/>
              </a:spcAft>
              <a:buClr>
                <a:srgbClr val="00A8F7"/>
              </a:buClr>
              <a:buSzTx/>
              <a:buFont typeface="Arial" panose="020B0604020202020204" pitchFamily="34" charset="0"/>
              <a:buNone/>
              <a:defRPr/>
            </a:pPr>
            <a:r>
              <a:rPr kumimoji="0" lang="en-US" sz="1200" b="0" i="0" u="none" strike="noStrike" kern="1200" cap="none" spc="0" normalizeH="0" baseline="3000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7</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 Sharma N and Shamsuddin H. Association Between Respiratory Disease in Hospitalized Patients and Periodontal Disease: A Cross-Sectional Study. Journal of Periodontology. 2011 August; 82(8):1155-1160. </a:t>
            </a:r>
          </a:p>
          <a:p>
            <a:pPr marL="0" marR="0" lvl="0" indent="0" algn="l" defTabSz="914400" rtl="0" eaLnBrk="1" fontAlgn="auto" latinLnBrk="0" hangingPunct="1">
              <a:lnSpc>
                <a:spcPct val="100000"/>
              </a:lnSpc>
              <a:spcBef>
                <a:spcPct val="0"/>
              </a:spcBef>
              <a:spcAft>
                <a:spcPct val="0"/>
              </a:spcAft>
              <a:buClr>
                <a:srgbClr val="00A8F7"/>
              </a:buClr>
              <a:buSzTx/>
              <a:buFont typeface="Arial" panose="020B0604020202020204" pitchFamily="34" charset="0"/>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a:p>
            <a:endParaRPr lang="en-US" sz="1200" b="1">
              <a:solidFill>
                <a:srgbClr val="000000"/>
              </a:solidFill>
              <a:latin typeface="Arial" panose="020B0604020202020204" pitchFamily="34" charset="0"/>
              <a:cs typeface="Arial" panose="020B0604020202020204" pitchFamily="34" charset="0"/>
            </a:endParaRPr>
          </a:p>
          <a:p>
            <a:endParaRPr lang="en-US" sz="120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F0177F8-3717-E441-ABD5-E9CC1E0ED10B}" type="slidenum">
              <a:rPr lang="en-US" smtClean="0"/>
              <a:t>3</a:t>
            </a:fld>
            <a:endParaRPr lang="en-US"/>
          </a:p>
        </p:txBody>
      </p:sp>
    </p:spTree>
    <p:extLst>
      <p:ext uri="{BB962C8B-B14F-4D97-AF65-F5344CB8AC3E}">
        <p14:creationId xmlns:p14="http://schemas.microsoft.com/office/powerpoint/2010/main" val="106289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ct val="0"/>
              </a:spcBef>
              <a:spcAft>
                <a:spcPct val="0"/>
              </a:spcAft>
              <a:buClrTx/>
              <a:buSzTx/>
              <a:buFontTx/>
              <a:buNone/>
              <a:defRPr/>
            </a:pPr>
            <a:r>
              <a:rPr lang="en-US" sz="1200" b="1">
                <a:solidFill>
                  <a:srgbClr val="000000"/>
                </a:solidFill>
                <a:latin typeface="Arial" panose="020B0604020202020204" pitchFamily="34" charset="0"/>
                <a:cs typeface="Arial" panose="020B0604020202020204" pitchFamily="34" charset="0"/>
              </a:rPr>
              <a:t>Notes: </a:t>
            </a:r>
          </a:p>
          <a:p>
            <a:pPr marL="0" marR="0" lvl="0" indent="0" algn="l" defTabSz="914377" rtl="0" eaLnBrk="1" fontAlgn="auto" latinLnBrk="0" hangingPunct="1">
              <a:lnSpc>
                <a:spcPct val="100000"/>
              </a:lnSpc>
              <a:spcBef>
                <a:spcPct val="0"/>
              </a:spcBef>
              <a:spcAft>
                <a:spcPct val="0"/>
              </a:spcAft>
              <a:buClrTx/>
              <a:buSzTx/>
              <a:buFontTx/>
              <a:buNone/>
              <a:defRPr/>
            </a:pPr>
            <a:endParaRPr lang="en-US" sz="1200" b="1">
              <a:solidFill>
                <a:srgbClr val="000000"/>
              </a:solidFill>
              <a:latin typeface="Arial" panose="020B0604020202020204" pitchFamily="34" charset="0"/>
              <a:cs typeface="Arial" panose="020B0604020202020204" pitchFamily="34" charset="0"/>
            </a:endParaRPr>
          </a:p>
          <a:p>
            <a:pPr marL="0" marR="0" lvl="0" indent="0" algn="l" defTabSz="914377" rtl="0" eaLnBrk="1" fontAlgn="auto" latinLnBrk="0" hangingPunct="1">
              <a:lnSpc>
                <a:spcPct val="100000"/>
              </a:lnSpc>
              <a:spcBef>
                <a:spcPct val="0"/>
              </a:spcBef>
              <a:spcAft>
                <a:spcPct val="0"/>
              </a:spcAft>
              <a:buClrTx/>
              <a:buSzTx/>
              <a:buFontTx/>
              <a:buNone/>
              <a:defRPr/>
            </a:pPr>
            <a:r>
              <a:rPr lang="en-US" sz="1200">
                <a:solidFill>
                  <a:srgbClr val="000000"/>
                </a:solidFill>
                <a:latin typeface="Arial" panose="020B0604020202020204" pitchFamily="34" charset="0"/>
                <a:cs typeface="Arial" panose="020B0604020202020204" pitchFamily="34" charset="0"/>
              </a:rPr>
              <a:t>We address individual needs with a whole-person approach that includes both preventive and at-risk outreach.</a:t>
            </a:r>
          </a:p>
          <a:p>
            <a:pPr marL="171450" marR="0" lvl="0" indent="-171450" algn="l" defTabSz="914377"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solidFill>
                  <a:srgbClr val="000000"/>
                </a:solidFill>
                <a:latin typeface="Arial" panose="020B0604020202020204" pitchFamily="34" charset="0"/>
                <a:cs typeface="Arial" panose="020B0604020202020204" pitchFamily="34" charset="0"/>
              </a:rPr>
              <a:t>98% </a:t>
            </a:r>
            <a:r>
              <a:rPr lang="en-US" sz="1200">
                <a:solidFill>
                  <a:srgbClr val="000000"/>
                </a:solidFill>
                <a:latin typeface="Arial" panose="020B0604020202020204" pitchFamily="34" charset="0"/>
                <a:ea typeface="ＭＳ Ｐゴシック" charset="-128"/>
                <a:cs typeface="Arial" panose="020B0604020202020204" pitchFamily="34" charset="0"/>
              </a:rPr>
              <a:t>of targeted employees were successfully reached by phone and/or mail</a:t>
            </a:r>
            <a:r>
              <a:rPr lang="en-US" sz="1200" baseline="30000">
                <a:solidFill>
                  <a:srgbClr val="000000"/>
                </a:solidFill>
                <a:latin typeface="Arial" panose="020B0604020202020204" pitchFamily="34" charset="0"/>
                <a:ea typeface="ＭＳ Ｐゴシック" charset="-128"/>
                <a:cs typeface="Arial" panose="020B0604020202020204" pitchFamily="34" charset="0"/>
              </a:rPr>
              <a:t>1</a:t>
            </a:r>
            <a:endParaRPr lang="en-US" sz="1200">
              <a:solidFill>
                <a:srgbClr val="000000"/>
              </a:solidFill>
              <a:latin typeface="Arial" panose="020B0604020202020204" pitchFamily="34" charset="0"/>
              <a:cs typeface="Arial" panose="020B0604020202020204" pitchFamily="34" charset="0"/>
            </a:endParaRPr>
          </a:p>
          <a:p>
            <a:pPr marL="0" marR="0" lvl="0" indent="0" algn="l" defTabSz="914377" rtl="0" eaLnBrk="1" fontAlgn="auto" latinLnBrk="0" hangingPunct="1">
              <a:lnSpc>
                <a:spcPct val="100000"/>
              </a:lnSpc>
              <a:spcBef>
                <a:spcPct val="0"/>
              </a:spcBef>
              <a:spcAft>
                <a:spcPct val="0"/>
              </a:spcAft>
              <a:buClrTx/>
              <a:buSzTx/>
              <a:buFontTx/>
              <a:buNone/>
              <a:defRPr/>
            </a:pPr>
            <a:endParaRPr lang="en-US" sz="1200" b="1">
              <a:solidFill>
                <a:srgbClr val="000000"/>
              </a:solidFill>
              <a:latin typeface="Arial" panose="020B0604020202020204" pitchFamily="34" charset="0"/>
              <a:cs typeface="Arial" panose="020B0604020202020204" pitchFamily="34" charset="0"/>
            </a:endParaRPr>
          </a:p>
          <a:p>
            <a:pPr marL="0" marR="0" lvl="0" indent="0" algn="l" defTabSz="914377" rtl="0" eaLnBrk="1" fontAlgn="auto" latinLnBrk="0" hangingPunct="1">
              <a:lnSpc>
                <a:spcPct val="100000"/>
              </a:lnSpc>
              <a:spcBef>
                <a:spcPct val="0"/>
              </a:spcBef>
              <a:spcAft>
                <a:spcPct val="0"/>
              </a:spcAft>
              <a:buClrTx/>
              <a:buSzTx/>
              <a:buFontTx/>
              <a:buNone/>
              <a:defRPr/>
            </a:pPr>
            <a:r>
              <a:rPr lang="en-US" sz="1200" b="0">
                <a:solidFill>
                  <a:srgbClr val="000000"/>
                </a:solidFill>
                <a:latin typeface="Arial" panose="020B0604020202020204" pitchFamily="34" charset="0"/>
                <a:cs typeface="Arial" panose="020B0604020202020204" pitchFamily="34" charset="0"/>
              </a:rPr>
              <a:t>Preventive care includes:</a:t>
            </a:r>
          </a:p>
          <a:p>
            <a:pPr marL="171450" marR="0" lvl="0" indent="-171450" algn="l" defTabSz="914377"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solidFill>
                  <a:srgbClr val="000000"/>
                </a:solidFill>
                <a:latin typeface="Arial" panose="020B0604020202020204" pitchFamily="34" charset="0"/>
                <a:cs typeface="Arial" panose="020B0604020202020204" pitchFamily="34" charset="0"/>
              </a:rPr>
              <a:t>Wellness benefits covered at 100% in the network</a:t>
            </a:r>
          </a:p>
          <a:p>
            <a:pPr marL="171450" marR="0" lvl="0" indent="-171450" algn="l" defTabSz="914377"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solidFill>
                  <a:srgbClr val="000000"/>
                </a:solidFill>
                <a:latin typeface="Arial" panose="020B0604020202020204" pitchFamily="34" charset="0"/>
                <a:cs typeface="Arial" panose="020B0604020202020204" pitchFamily="34" charset="0"/>
              </a:rPr>
              <a:t>Two routine checkups every year</a:t>
            </a:r>
          </a:p>
          <a:p>
            <a:pPr marL="171450" marR="0" lvl="0" indent="-171450" algn="l" defTabSz="914377"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solidFill>
                  <a:srgbClr val="000000"/>
                </a:solidFill>
                <a:latin typeface="Arial" panose="020B0604020202020204" pitchFamily="34" charset="0"/>
                <a:cs typeface="Arial" panose="020B0604020202020204" pitchFamily="34" charset="0"/>
              </a:rPr>
              <a:t>Extra cleanings and treatments for expectant mothers</a:t>
            </a:r>
          </a:p>
          <a:p>
            <a:pPr marL="171450" marR="0" lvl="0" indent="-171450" algn="l" defTabSz="914377"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solidFill>
                  <a:srgbClr val="000000"/>
                </a:solidFill>
                <a:latin typeface="Arial" panose="020B0604020202020204" pitchFamily="34" charset="0"/>
                <a:cs typeface="Arial" panose="020B0604020202020204" pitchFamily="34" charset="0"/>
              </a:rPr>
              <a:t>Annual oral cancer screenings for covered adults age 18</a:t>
            </a:r>
            <a:r>
              <a:rPr lang="en-US" sz="1200" baseline="0">
                <a:solidFill>
                  <a:srgbClr val="000000"/>
                </a:solidFill>
                <a:latin typeface="Arial" panose="020B0604020202020204" pitchFamily="34" charset="0"/>
                <a:cs typeface="Arial" panose="020B0604020202020204" pitchFamily="34" charset="0"/>
              </a:rPr>
              <a:t> and up</a:t>
            </a:r>
            <a:r>
              <a:rPr lang="en-US" sz="1200">
                <a:solidFill>
                  <a:srgbClr val="000000"/>
                </a:solidFill>
                <a:latin typeface="Arial" panose="020B0604020202020204" pitchFamily="34" charset="0"/>
                <a:cs typeface="Arial" panose="020B0604020202020204" pitchFamily="34" charset="0"/>
              </a:rPr>
              <a:t> </a:t>
            </a:r>
          </a:p>
          <a:p>
            <a:pPr marL="0" marR="0" lvl="0" indent="0" algn="l" defTabSz="914377" rtl="0" eaLnBrk="1" fontAlgn="auto" latinLnBrk="0" hangingPunct="1">
              <a:lnSpc>
                <a:spcPct val="100000"/>
              </a:lnSpc>
              <a:spcBef>
                <a:spcPct val="0"/>
              </a:spcBef>
              <a:spcAft>
                <a:spcPct val="0"/>
              </a:spcAft>
              <a:buClrTx/>
              <a:buSzTx/>
              <a:buFontTx/>
              <a:buNone/>
              <a:defRPr/>
            </a:pPr>
            <a:endParaRPr lang="en-US" sz="1200" b="1">
              <a:solidFill>
                <a:srgbClr val="000000"/>
              </a:solidFill>
              <a:latin typeface="Arial" panose="020B0604020202020204" pitchFamily="34" charset="0"/>
              <a:cs typeface="Arial" panose="020B0604020202020204" pitchFamily="34" charset="0"/>
            </a:endParaRPr>
          </a:p>
          <a:p>
            <a:pPr marL="0" marR="0" lvl="0" indent="0" algn="l" defTabSz="914377" rtl="0" eaLnBrk="1" fontAlgn="auto" latinLnBrk="0" hangingPunct="1">
              <a:lnSpc>
                <a:spcPct val="100000"/>
              </a:lnSpc>
              <a:spcBef>
                <a:spcPct val="0"/>
              </a:spcBef>
              <a:spcAft>
                <a:spcPct val="0"/>
              </a:spcAft>
              <a:buClrTx/>
              <a:buSzTx/>
              <a:buFontTx/>
              <a:buNone/>
              <a:defRPr/>
            </a:pPr>
            <a:r>
              <a:rPr lang="en-US" sz="1200" b="0">
                <a:solidFill>
                  <a:srgbClr val="000000"/>
                </a:solidFill>
                <a:latin typeface="Arial" panose="020B0604020202020204" pitchFamily="34" charset="0"/>
                <a:cs typeface="Arial" panose="020B0604020202020204" pitchFamily="34" charset="0"/>
              </a:rPr>
              <a:t>We help “at risk” employees through:</a:t>
            </a:r>
          </a:p>
          <a:p>
            <a:pPr marL="171450" marR="0" lvl="0" indent="-171450" algn="l" defTabSz="914377"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b="0">
                <a:solidFill>
                  <a:srgbClr val="000000"/>
                </a:solidFill>
                <a:latin typeface="Arial" panose="020B0604020202020204" pitchFamily="34" charset="0"/>
                <a:cs typeface="Arial" panose="020B0604020202020204" pitchFamily="34" charset="0"/>
              </a:rPr>
              <a:t>Enhanced benefits – provide additional preventive and periodontal benefits, including expanded coverage for pregnant employees</a:t>
            </a:r>
          </a:p>
          <a:p>
            <a:pPr marL="171450" marR="0" lvl="0" indent="-171450" algn="l" defTabSz="914377"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b="0">
                <a:solidFill>
                  <a:srgbClr val="000000"/>
                </a:solidFill>
                <a:latin typeface="Arial" panose="020B0604020202020204" pitchFamily="34" charset="0"/>
                <a:cs typeface="Arial" panose="020B0604020202020204" pitchFamily="34" charset="0"/>
              </a:rPr>
              <a:t>Dental activation – combines medical and dental data to help identify at-risk employees and assess whether they’re getting dental care to manage their condition</a:t>
            </a:r>
          </a:p>
          <a:p>
            <a:pPr marL="171450" marR="0" lvl="0" indent="-171450" algn="l" defTabSz="914377"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b="0">
                <a:solidFill>
                  <a:srgbClr val="000000"/>
                </a:solidFill>
                <a:latin typeface="Arial" panose="020B0604020202020204" pitchFamily="34" charset="0"/>
                <a:cs typeface="Arial" panose="020B0604020202020204" pitchFamily="34" charset="0"/>
              </a:rPr>
              <a:t>Timely interventions – encourage employees to seek oral health care</a:t>
            </a:r>
          </a:p>
          <a:p>
            <a:pPr marL="0" marR="0" lvl="0" indent="0" algn="l" defTabSz="914377" rtl="0" eaLnBrk="1" fontAlgn="auto" latinLnBrk="0" hangingPunct="1">
              <a:lnSpc>
                <a:spcPct val="100000"/>
              </a:lnSpc>
              <a:spcBef>
                <a:spcPct val="0"/>
              </a:spcBef>
              <a:spcAft>
                <a:spcPct val="0"/>
              </a:spcAft>
              <a:buClrTx/>
              <a:buSzTx/>
              <a:buFontTx/>
              <a:buNone/>
              <a:defRPr/>
            </a:pPr>
            <a:endParaRPr lang="en-US" sz="1200">
              <a:solidFill>
                <a:srgbClr val="000000"/>
              </a:solidFill>
              <a:latin typeface="Arial" panose="020B0604020202020204" pitchFamily="34" charset="0"/>
              <a:cs typeface="Arial" panose="020B0604020202020204" pitchFamily="34" charset="0"/>
            </a:endParaRPr>
          </a:p>
          <a:p>
            <a:r>
              <a:rPr lang="en-US">
                <a:solidFill>
                  <a:srgbClr val="000000"/>
                </a:solidFill>
                <a:effectLst/>
                <a:latin typeface="Arial" panose="020B0604020202020204" pitchFamily="34" charset="0"/>
                <a:cs typeface="Arial" panose="020B0604020202020204" pitchFamily="34" charset="0"/>
              </a:rPr>
              <a:t>Source: </a:t>
            </a:r>
          </a:p>
          <a:p>
            <a:pPr marL="0" marR="0" indent="0" algn="l" defTabSz="914377" rtl="0" eaLnBrk="1" fontAlgn="auto" latinLnBrk="0" hangingPunct="1">
              <a:lnSpc>
                <a:spcPct val="100000"/>
              </a:lnSpc>
              <a:spcBef>
                <a:spcPct val="0"/>
              </a:spcBef>
              <a:spcAft>
                <a:spcPct val="0"/>
              </a:spcAft>
              <a:buClrTx/>
              <a:buSzTx/>
              <a:buFontTx/>
              <a:buNone/>
              <a:defRPr/>
            </a:pPr>
            <a:r>
              <a:rPr lang="en-US" baseline="30000">
                <a:solidFill>
                  <a:srgbClr val="000000"/>
                </a:solidFill>
                <a:latin typeface="Arial" panose="020B0604020202020204" pitchFamily="34" charset="0"/>
                <a:cs typeface="Arial" panose="020B0604020202020204" pitchFamily="34" charset="0"/>
              </a:rPr>
              <a:t>1 </a:t>
            </a:r>
            <a:r>
              <a:rPr lang="en-US">
                <a:solidFill>
                  <a:srgbClr val="000000"/>
                </a:solidFill>
                <a:latin typeface="Arial" panose="020B0604020202020204" pitchFamily="34" charset="0"/>
                <a:cs typeface="Arial" panose="020B0604020202020204" pitchFamily="34" charset="0"/>
              </a:rPr>
              <a:t>2019 book-of-business performance for clients with integrated UnitedHealthcare Dental and UnitedHealthcare Medical.</a:t>
            </a:r>
          </a:p>
          <a:p>
            <a:endParaRPr lang="en-US">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F0177F8-3717-E441-ABD5-E9CC1E0ED10B}" type="slidenum">
              <a:rPr lang="en-US" smtClean="0"/>
              <a:t>4</a:t>
            </a:fld>
            <a:endParaRPr lang="en-US"/>
          </a:p>
        </p:txBody>
      </p:sp>
    </p:spTree>
    <p:extLst>
      <p:ext uri="{BB962C8B-B14F-4D97-AF65-F5344CB8AC3E}">
        <p14:creationId xmlns:p14="http://schemas.microsoft.com/office/powerpoint/2010/main" val="151629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400"/>
              </a:spcAft>
              <a:buClr>
                <a:srgbClr val="00A8F7"/>
              </a:buClr>
              <a:buSzTx/>
              <a:buFont typeface="Arial" panose="020B0604020202020204" pitchFamily="34" charset="0"/>
              <a:buNone/>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Notes: </a:t>
            </a:r>
          </a:p>
          <a:p>
            <a:pPr marL="0" marR="0" lvl="0" indent="0" algn="l" defTabSz="914400" rtl="0" eaLnBrk="1" fontAlgn="auto" latinLnBrk="0" hangingPunct="1">
              <a:lnSpc>
                <a:spcPct val="100000"/>
              </a:lnSpc>
              <a:spcBef>
                <a:spcPct val="0"/>
              </a:spcBef>
              <a:spcAft>
                <a:spcPts val="400"/>
              </a:spcAft>
              <a:buClr>
                <a:srgbClr val="00A8F7"/>
              </a:buClr>
              <a:buSzTx/>
              <a:buFont typeface="Arial" panose="020B0604020202020204" pitchFamily="34" charset="0"/>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400"/>
              </a:spcAft>
              <a:buClr>
                <a:srgbClr val="00A8F7"/>
              </a:buClr>
              <a:buSzTx/>
              <a:buFont typeface="Arial" panose="020B0604020202020204" pitchFamily="34" charset="0"/>
              <a:buNone/>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The Select Managed Care/DHMO plans may be ideal for employers who want to maximize savings through a local network with a focus on coordinated care. </a:t>
            </a:r>
          </a:p>
          <a:p>
            <a:pPr marL="171450" marR="0" lvl="0" indent="-171450" algn="l" defTabSz="914400" rtl="0" eaLnBrk="1" fontAlgn="auto" latinLnBrk="0" hangingPunct="1">
              <a:lnSpc>
                <a:spcPct val="100000"/>
              </a:lnSpc>
              <a:spcBef>
                <a:spcPct val="0"/>
              </a:spcBef>
              <a:spcAft>
                <a:spcPts val="400"/>
              </a:spcAft>
              <a:buClr>
                <a:srgbClr val="00A8F7"/>
              </a:buClr>
              <a:buSzTx/>
              <a:buFont typeface="Arial" panose="020B0604020202020204" pitchFamily="34" charset="0"/>
              <a:buChar char="•"/>
              <a:defRPr/>
            </a:pPr>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ct val="0"/>
              </a:spcAft>
              <a:buClrTx/>
              <a:buSzTx/>
              <a:buFontTx/>
              <a:buNone/>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Availability: </a:t>
            </a:r>
          </a:p>
          <a:p>
            <a:pPr marL="171450" marR="0" lvl="0" indent="-171450" algn="l" defTabSz="914400" rtl="0" eaLnBrk="1" fontAlgn="auto" latinLnBrk="0" hangingPunct="1">
              <a:lnSpc>
                <a:spcPct val="100000"/>
              </a:lnSpc>
              <a:spcBef>
                <a:spcPct val="0"/>
              </a:spcBef>
              <a:spcAft>
                <a:spcPts val="400"/>
              </a:spcAft>
              <a:buClr>
                <a:srgbClr val="00A8F7"/>
              </a:buClr>
              <a:buSzTx/>
              <a:buFont typeface="Arial" panose="020B0604020202020204" pitchFamily="34" charset="0"/>
              <a:buChar char="•"/>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Six states</a:t>
            </a:r>
          </a:p>
          <a:p>
            <a:pPr marL="171450" marR="0" lvl="0" indent="-171450" algn="l" defTabSz="914400" rtl="0" eaLnBrk="1" fontAlgn="auto" latinLnBrk="0" hangingPunct="1">
              <a:lnSpc>
                <a:spcPct val="100000"/>
              </a:lnSpc>
              <a:spcBef>
                <a:spcPct val="0"/>
              </a:spcBef>
              <a:spcAft>
                <a:spcPts val="400"/>
              </a:spcAft>
              <a:buClr>
                <a:srgbClr val="00A8F7"/>
              </a:buClr>
              <a:buSzTx/>
              <a:buFont typeface="Arial" panose="020B0604020202020204" pitchFamily="34" charset="0"/>
              <a:buChar char="•"/>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Fully insured (groups 2+)</a:t>
            </a:r>
          </a:p>
          <a:p>
            <a:pPr marL="171450" marR="0" lvl="0" indent="-171450" algn="l" defTabSz="914400" rtl="0" eaLnBrk="1" fontAlgn="auto" latinLnBrk="0" hangingPunct="1">
              <a:lnSpc>
                <a:spcPct val="100000"/>
              </a:lnSpc>
              <a:spcBef>
                <a:spcPct val="0"/>
              </a:spcBef>
              <a:spcAft>
                <a:spcPts val="400"/>
              </a:spcAft>
              <a:buClr>
                <a:srgbClr val="00A8F7"/>
              </a:buClr>
              <a:buSzTx/>
              <a:buFont typeface="Arial" panose="020B0604020202020204" pitchFamily="34" charset="0"/>
              <a:buChar char="•"/>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Self-funded/ASO (groups 100+)</a:t>
            </a:r>
          </a:p>
          <a:p>
            <a:pPr marL="171450" marR="0" lvl="0" indent="-171450" algn="l" defTabSz="914400" rtl="0" eaLnBrk="1" fontAlgn="auto" latinLnBrk="0" hangingPunct="1">
              <a:lnSpc>
                <a:spcPct val="100000"/>
              </a:lnSpc>
              <a:spcBef>
                <a:spcPct val="0"/>
              </a:spcBef>
              <a:spcAft>
                <a:spcPts val="400"/>
              </a:spcAft>
              <a:buClr>
                <a:srgbClr val="00A8F7"/>
              </a:buClr>
              <a:buSzTx/>
              <a:buFont typeface="Arial" panose="020B0604020202020204" pitchFamily="34" charset="0"/>
              <a:buChar char="•"/>
              <a:defRPr/>
            </a:pPr>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400"/>
              </a:spcAft>
              <a:buClr>
                <a:srgbClr val="00A8F7"/>
              </a:buClr>
              <a:buSzTx/>
              <a:buFont typeface="Arial" panose="020B0604020202020204" pitchFamily="34" charset="0"/>
              <a:buNone/>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Network: </a:t>
            </a:r>
          </a:p>
          <a:p>
            <a:pPr marL="171450" marR="0" lvl="0" indent="-171450" algn="l" defTabSz="914400" rtl="0" eaLnBrk="1" fontAlgn="auto" latinLnBrk="0" hangingPunct="1">
              <a:lnSpc>
                <a:spcPct val="100000"/>
              </a:lnSpc>
              <a:spcBef>
                <a:spcPct val="0"/>
              </a:spcBef>
              <a:spcAft>
                <a:spcPts val="400"/>
              </a:spcAft>
              <a:buClr>
                <a:srgbClr val="00A8F7"/>
              </a:buClr>
              <a:buSzTx/>
              <a:buFont typeface="Arial" panose="020B0604020202020204" pitchFamily="34" charset="0"/>
              <a:buChar char="•"/>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Varies by location</a:t>
            </a:r>
          </a:p>
          <a:p>
            <a:pPr marL="171450" marR="0" lvl="0" indent="-171450" algn="l" defTabSz="914400" rtl="0" eaLnBrk="1" fontAlgn="auto" latinLnBrk="0" hangingPunct="1">
              <a:lnSpc>
                <a:spcPct val="100000"/>
              </a:lnSpc>
              <a:spcBef>
                <a:spcPct val="0"/>
              </a:spcBef>
              <a:spcAft>
                <a:spcPts val="400"/>
              </a:spcAft>
              <a:buClr>
                <a:srgbClr val="00A8F7"/>
              </a:buClr>
              <a:buSzTx/>
              <a:buFont typeface="Arial" panose="020B0604020202020204" pitchFamily="34" charset="0"/>
              <a:buChar char="•"/>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Network-only coverage</a:t>
            </a:r>
          </a:p>
          <a:p>
            <a:pPr marL="171450" marR="0" lvl="0" indent="-171450" algn="l" defTabSz="914400" rtl="0" eaLnBrk="1" fontAlgn="auto" latinLnBrk="0" hangingPunct="1">
              <a:lnSpc>
                <a:spcPct val="100000"/>
              </a:lnSpc>
              <a:spcBef>
                <a:spcPct val="0"/>
              </a:spcBef>
              <a:spcAft>
                <a:spcPts val="400"/>
              </a:spcAft>
              <a:buClr>
                <a:srgbClr val="00A8F7"/>
              </a:buClr>
              <a:buSzTx/>
              <a:buFont typeface="Arial" panose="020B0604020202020204" pitchFamily="34" charset="0"/>
              <a:buChar char="•"/>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400"/>
              </a:spcAft>
              <a:buClr>
                <a:srgbClr val="00A8F7"/>
              </a:buClr>
              <a:buSzTx/>
              <a:buFont typeface="Arial" panose="020B0604020202020204" pitchFamily="34" charset="0"/>
              <a:buNone/>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Plan features:</a:t>
            </a:r>
          </a:p>
          <a:p>
            <a:pPr marL="171450" marR="0" lvl="0" indent="-171450" algn="l" defTabSz="914400" rtl="0" eaLnBrk="1" fontAlgn="auto" latinLnBrk="0" hangingPunct="1">
              <a:lnSpc>
                <a:spcPct val="100000"/>
              </a:lnSpc>
              <a:spcBef>
                <a:spcPct val="0"/>
              </a:spcBef>
              <a:spcAft>
                <a:spcPts val="400"/>
              </a:spcAft>
              <a:buClr>
                <a:srgbClr val="00A8F7"/>
              </a:buClr>
              <a:buSzTx/>
              <a:buFont typeface="Arial" panose="020B0604020202020204" pitchFamily="34" charset="0"/>
              <a:buChar char="•"/>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A primary dentist to help manage care; varies by state</a:t>
            </a:r>
          </a:p>
          <a:p>
            <a:pPr marL="171450" marR="0" lvl="0" indent="-171450" algn="l" defTabSz="914400" rtl="0" eaLnBrk="1" fontAlgn="auto" latinLnBrk="0" hangingPunct="1">
              <a:lnSpc>
                <a:spcPct val="100000"/>
              </a:lnSpc>
              <a:spcBef>
                <a:spcPct val="0"/>
              </a:spcBef>
              <a:spcAft>
                <a:spcPts val="400"/>
              </a:spcAft>
              <a:buClr>
                <a:srgbClr val="00A8F7"/>
              </a:buClr>
              <a:buSzTx/>
              <a:buFont typeface="Arial" panose="020B0604020202020204" pitchFamily="34" charset="0"/>
              <a:buChar char="•"/>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Referrals may be required; varies by state</a:t>
            </a:r>
          </a:p>
          <a:p>
            <a:pPr marL="171450" marR="0" lvl="0" indent="-171450" algn="l" defTabSz="914400" rtl="0" eaLnBrk="1" fontAlgn="auto" latinLnBrk="0" hangingPunct="1">
              <a:lnSpc>
                <a:spcPct val="100000"/>
              </a:lnSpc>
              <a:spcBef>
                <a:spcPct val="0"/>
              </a:spcBef>
              <a:spcAft>
                <a:spcPts val="400"/>
              </a:spcAft>
              <a:buClr>
                <a:srgbClr val="00A8F7"/>
              </a:buClr>
              <a:buSzTx/>
              <a:buFont typeface="Arial" panose="020B0604020202020204" pitchFamily="34" charset="0"/>
              <a:buChar char="•"/>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Network-only coverage</a:t>
            </a:r>
          </a:p>
          <a:p>
            <a:pPr marL="171450" marR="0" lvl="0" indent="-171450" algn="l" defTabSz="914400" rtl="0" eaLnBrk="1" fontAlgn="auto" latinLnBrk="0" hangingPunct="1">
              <a:lnSpc>
                <a:spcPct val="100000"/>
              </a:lnSpc>
              <a:spcBef>
                <a:spcPct val="0"/>
              </a:spcBef>
              <a:spcAft>
                <a:spcPts val="400"/>
              </a:spcAft>
              <a:buClr>
                <a:srgbClr val="00A8F7"/>
              </a:buClr>
              <a:buSzTx/>
              <a:buFont typeface="Arial" panose="020B0604020202020204" pitchFamily="34" charset="0"/>
              <a:buChar char="•"/>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No deductible, no annual maximum and no waiting period</a:t>
            </a:r>
          </a:p>
        </p:txBody>
      </p:sp>
      <p:sp>
        <p:nvSpPr>
          <p:cNvPr id="4" name="Slide Number Placeholder 3"/>
          <p:cNvSpPr>
            <a:spLocks noGrp="1"/>
          </p:cNvSpPr>
          <p:nvPr>
            <p:ph type="sldNum" sz="quarter" idx="5"/>
          </p:nvPr>
        </p:nvSpPr>
        <p:spPr/>
        <p:txBody>
          <a:bodyPr/>
          <a:lstStyle/>
          <a:p>
            <a:fld id="{DF0177F8-3717-E441-ABD5-E9CC1E0ED10B}" type="slidenum">
              <a:rPr lang="en-US" smtClean="0"/>
              <a:t>5</a:t>
            </a:fld>
            <a:endParaRPr lang="en-US"/>
          </a:p>
        </p:txBody>
      </p:sp>
    </p:spTree>
    <p:extLst>
      <p:ext uri="{BB962C8B-B14F-4D97-AF65-F5344CB8AC3E}">
        <p14:creationId xmlns:p14="http://schemas.microsoft.com/office/powerpoint/2010/main" val="234224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400"/>
              </a:spcAft>
              <a:buClr>
                <a:srgbClr val="00A8F7"/>
              </a:buClr>
              <a:buSzTx/>
              <a:buFont typeface="Arial" panose="020B0604020202020204" pitchFamily="34" charset="0"/>
              <a:buNone/>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Notes: </a:t>
            </a:r>
          </a:p>
          <a:p>
            <a:pPr marL="0" marR="0" lvl="0" indent="0" algn="l" defTabSz="914400" rtl="0" eaLnBrk="1" fontAlgn="auto" latinLnBrk="0" hangingPunct="1">
              <a:lnSpc>
                <a:spcPct val="100000"/>
              </a:lnSpc>
              <a:spcBef>
                <a:spcPct val="0"/>
              </a:spcBef>
              <a:spcAft>
                <a:spcPts val="400"/>
              </a:spcAft>
              <a:buClr>
                <a:srgbClr val="00A8F7"/>
              </a:buClr>
              <a:buSzTx/>
              <a:buFont typeface="Arial" panose="020B0604020202020204" pitchFamily="34" charset="0"/>
              <a:buNone/>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400"/>
              </a:spcAft>
              <a:buClr>
                <a:srgbClr val="00A8F7"/>
              </a:buClr>
              <a:buSzTx/>
              <a:buFont typeface="Arial" panose="020B0604020202020204" pitchFamily="34" charset="0"/>
              <a:buNone/>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Although many services are at no cost to you, there are some services with a copay cost.  So, please refer to your plan summary for additional information</a:t>
            </a:r>
          </a:p>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6</a:t>
            </a:fld>
            <a:endParaRPr lang="en-US"/>
          </a:p>
        </p:txBody>
      </p:sp>
    </p:spTree>
    <p:extLst>
      <p:ext uri="{BB962C8B-B14F-4D97-AF65-F5344CB8AC3E}">
        <p14:creationId xmlns:p14="http://schemas.microsoft.com/office/powerpoint/2010/main" val="4003316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90086" rtl="0" eaLnBrk="1" fontAlgn="auto" latinLnBrk="0" hangingPunct="1">
              <a:lnSpc>
                <a:spcPct val="100000"/>
              </a:lnSpc>
              <a:spcBef>
                <a:spcPct val="0"/>
              </a:spcBef>
              <a:spcAft>
                <a:spcPct val="0"/>
              </a:spcAft>
              <a:buClrTx/>
              <a:buSzTx/>
              <a:buFont typeface="Arial" panose="020B0604020202020204" pitchFamily="34" charset="0"/>
              <a:buNone/>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Notes: </a:t>
            </a:r>
          </a:p>
          <a:p>
            <a:pPr marL="0" marR="0" lvl="0" indent="0" algn="l" defTabSz="490086"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490086" rtl="0" eaLnBrk="1" fontAlgn="auto" latinLnBrk="0" hangingPunct="1">
              <a:lnSpc>
                <a:spcPct val="100000"/>
              </a:lnSpc>
              <a:spcBef>
                <a:spcPct val="0"/>
              </a:spcBef>
              <a:spcAft>
                <a:spcPct val="0"/>
              </a:spcAft>
              <a:buClrTx/>
              <a:buSzTx/>
              <a:buFont typeface="Arial" panose="020B0604020202020204" pitchFamily="34" charset="0"/>
              <a:buNone/>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[Marketer: is there an updated look and improved usability on myuhc.com or is that old info? See first 2 bullets below.]</a:t>
            </a:r>
          </a:p>
          <a:p>
            <a:pPr marL="0" marR="0" lvl="0" indent="0" algn="l" defTabSz="490086"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490086" rtl="0" eaLnBrk="1" fontAlgn="auto" latinLnBrk="0" hangingPunct="1">
              <a:lnSpc>
                <a:spcPct val="100000"/>
              </a:lnSpc>
              <a:spcBef>
                <a:spcPct val="0"/>
              </a:spcBef>
              <a:spcAft>
                <a:spcPct val="0"/>
              </a:spcAft>
              <a:buClrTx/>
              <a:buSzTx/>
              <a:buFont typeface="Arial" panose="020B0604020202020204" pitchFamily="34" charset="0"/>
              <a:buNone/>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myuhc.com</a:t>
            </a:r>
            <a:r>
              <a:rPr kumimoji="0" lang="en-US" sz="1200" b="1" i="0" u="none" strike="noStrike" kern="1200" cap="none" spc="0" normalizeH="0" baseline="3000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a:t>
            </a: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 helps make it convenient for employees to learn about and maximize their benefits. </a:t>
            </a:r>
          </a:p>
          <a:p>
            <a:pPr marL="183783" marR="0" lvl="0" indent="-183783" algn="l" defTabSz="490086" rtl="0" eaLnBrk="1" fontAlgn="auto" latinLnBrk="0" hangingPunct="1">
              <a:lnSpc>
                <a:spcPct val="100000"/>
              </a:lnSpc>
              <a:spcBef>
                <a:spcPct val="0"/>
              </a:spcBef>
              <a:spcAft>
                <a:spcPts val="400"/>
              </a:spcAft>
              <a:buClr>
                <a:srgbClr val="00A8F7"/>
              </a:buClr>
              <a:buSzTx/>
              <a:buFont typeface="Arial" panose="020B0604020202020204" pitchFamily="34" charset="0"/>
              <a:buChar char="•"/>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Updated look and feel to create an experience that is simpler to navigate and understand</a:t>
            </a:r>
          </a:p>
          <a:p>
            <a:pPr marL="183783" marR="0" lvl="0" indent="-183783" algn="l" defTabSz="490086" rtl="0" eaLnBrk="1" fontAlgn="auto" latinLnBrk="0" hangingPunct="1">
              <a:lnSpc>
                <a:spcPct val="100000"/>
              </a:lnSpc>
              <a:spcBef>
                <a:spcPct val="0"/>
              </a:spcBef>
              <a:spcAft>
                <a:spcPts val="400"/>
              </a:spcAft>
              <a:buClr>
                <a:srgbClr val="00A8F7"/>
              </a:buClr>
              <a:buSzTx/>
              <a:buFont typeface="Arial" panose="020B0604020202020204" pitchFamily="34" charset="0"/>
              <a:buChar char="•"/>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Improved usability of content and visuals by focusing on plain-language standards and clearly presented information and prioritized actions</a:t>
            </a:r>
          </a:p>
          <a:p>
            <a:pPr marL="183783" marR="0" lvl="0" indent="-183783" algn="l" defTabSz="490086" rtl="0" eaLnBrk="1" fontAlgn="auto" latinLnBrk="0" hangingPunct="1">
              <a:lnSpc>
                <a:spcPct val="100000"/>
              </a:lnSpc>
              <a:spcBef>
                <a:spcPct val="0"/>
              </a:spcBef>
              <a:spcAft>
                <a:spcPts val="400"/>
              </a:spcAft>
              <a:buClr>
                <a:srgbClr val="00A8F7"/>
              </a:buClr>
              <a:buSzTx/>
              <a:buFont typeface="Arial" panose="020B0604020202020204" pitchFamily="34" charset="0"/>
              <a:buChar char="•"/>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Common navigation, look and feel across all digital assets (websites and apps)</a:t>
            </a:r>
          </a:p>
          <a:p>
            <a:pPr marL="171450" marR="0" lvl="0" indent="-171450" algn="l" defTabSz="490086" rtl="0" eaLnBrk="1" fontAlgn="auto" latinLnBrk="0" hangingPunct="1">
              <a:lnSpc>
                <a:spcPct val="100000"/>
              </a:lnSpc>
              <a:spcBef>
                <a:spcPct val="0"/>
              </a:spcBef>
              <a:spcAft>
                <a:spcPts val="400"/>
              </a:spcAft>
              <a:buClr>
                <a:srgbClr val="00A8F7"/>
              </a:buClr>
              <a:buSzTx/>
              <a:buFont typeface="Arial" panose="020B0604020202020204" pitchFamily="34" charset="0"/>
              <a:buChar char="•"/>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490086" rtl="0" eaLnBrk="1" fontAlgn="auto" latinLnBrk="0" hangingPunct="1">
              <a:lnSpc>
                <a:spcPct val="100000"/>
              </a:lnSpc>
              <a:spcBef>
                <a:spcPct val="0"/>
              </a:spcBef>
              <a:spcAft>
                <a:spcPts val="400"/>
              </a:spcAft>
              <a:buClr>
                <a:srgbClr val="00A8F7"/>
              </a:buClr>
              <a:buSzTx/>
              <a:buFont typeface="Arial" panose="020B0604020202020204" pitchFamily="34" charset="0"/>
              <a:buNone/>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With myuhc.com, employees can:</a:t>
            </a:r>
          </a:p>
          <a:p>
            <a:pPr marL="171450" marR="0" lvl="0" indent="-171450" algn="l" defTabSz="867491" rtl="0" eaLnBrk="1" fontAlgn="auto" latinLnBrk="0" hangingPunct="1">
              <a:lnSpc>
                <a:spcPct val="100000"/>
              </a:lnSpc>
              <a:spcBef>
                <a:spcPts val="400"/>
              </a:spcBef>
              <a:spcAft>
                <a:spcPct val="0"/>
              </a:spcAft>
              <a:buClr>
                <a:srgbClr val="00A8F7"/>
              </a:buClr>
              <a:buSzTx/>
              <a:buFont typeface="Arial" panose="020B0604020202020204" pitchFamily="34" charset="0"/>
              <a:buChar char="•"/>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Find a dentist: </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Makes it easier to locate a network provider who’s nearby.</a:t>
            </a:r>
          </a:p>
          <a:p>
            <a:pPr marL="171450" marR="0" lvl="0" indent="-171450" algn="l" defTabSz="867491" rtl="0" eaLnBrk="1" fontAlgn="auto" latinLnBrk="0" hangingPunct="1">
              <a:lnSpc>
                <a:spcPct val="100000"/>
              </a:lnSpc>
              <a:spcBef>
                <a:spcPts val="400"/>
              </a:spcBef>
              <a:spcAft>
                <a:spcPct val="0"/>
              </a:spcAft>
              <a:buClr>
                <a:srgbClr val="00A8F7"/>
              </a:buClr>
              <a:buSzTx/>
              <a:buFont typeface="Arial" panose="020B0604020202020204" pitchFamily="34" charset="0"/>
              <a:buChar char="•"/>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Get health and wellness information: </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Learn how oral health impacts overall health.</a:t>
            </a:r>
          </a:p>
          <a:p>
            <a:pPr marL="171450" marR="0" lvl="0" indent="-171450" algn="l" defTabSz="867491" rtl="0" eaLnBrk="1" fontAlgn="auto" latinLnBrk="0" hangingPunct="1">
              <a:lnSpc>
                <a:spcPct val="100000"/>
              </a:lnSpc>
              <a:spcBef>
                <a:spcPts val="400"/>
              </a:spcBef>
              <a:spcAft>
                <a:spcPct val="0"/>
              </a:spcAft>
              <a:buClr>
                <a:srgbClr val="00A8F7"/>
              </a:buClr>
              <a:buSzTx/>
              <a:buFont typeface="Arial" panose="020B0604020202020204" pitchFamily="34" charset="0"/>
              <a:buChar char="•"/>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Manage claims: </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View claim history and pay a provider.</a:t>
            </a:r>
          </a:p>
          <a:p>
            <a:pPr marL="171450" marR="0" lvl="0" indent="-171450" algn="l" defTabSz="867491" rtl="0" eaLnBrk="1" fontAlgn="auto" latinLnBrk="0" hangingPunct="1">
              <a:lnSpc>
                <a:spcPct val="100000"/>
              </a:lnSpc>
              <a:spcBef>
                <a:spcPts val="400"/>
              </a:spcBef>
              <a:spcAft>
                <a:spcPct val="0"/>
              </a:spcAft>
              <a:buClr>
                <a:srgbClr val="00A8F7"/>
              </a:buClr>
              <a:buSzTx/>
              <a:buFont typeface="Arial" panose="020B0604020202020204" pitchFamily="34" charset="0"/>
              <a:buChar char="•"/>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Look up benefits: </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See what’s covered by the plan.</a:t>
            </a:r>
          </a:p>
          <a:p>
            <a:pPr marL="171450" marR="0" lvl="0" indent="-171450" algn="l" defTabSz="867491" rtl="0" eaLnBrk="1" fontAlgn="auto" latinLnBrk="0" hangingPunct="1">
              <a:lnSpc>
                <a:spcPct val="100000"/>
              </a:lnSpc>
              <a:spcBef>
                <a:spcPts val="400"/>
              </a:spcBef>
              <a:spcAft>
                <a:spcPct val="0"/>
              </a:spcAft>
              <a:buClr>
                <a:srgbClr val="00A8F7"/>
              </a:buClr>
              <a:buSzTx/>
              <a:buFont typeface="Arial" panose="020B0604020202020204" pitchFamily="34" charset="0"/>
              <a:buChar char="•"/>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Access and print their ID card: </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A convenient way too show proof of coverage.</a:t>
            </a:r>
          </a:p>
          <a:p>
            <a:pPr marL="171450" marR="0" lvl="0" indent="-171450" algn="l" defTabSz="867491" rtl="0" eaLnBrk="1" fontAlgn="auto" latinLnBrk="0" hangingPunct="1">
              <a:lnSpc>
                <a:spcPct val="100000"/>
              </a:lnSpc>
              <a:spcBef>
                <a:spcPts val="400"/>
              </a:spcBef>
              <a:spcAft>
                <a:spcPct val="0"/>
              </a:spcAft>
              <a:buClr>
                <a:srgbClr val="00A8F7"/>
              </a:buClr>
              <a:buSzTx/>
              <a:buFont typeface="Arial" panose="020B0604020202020204" pitchFamily="34" charset="0"/>
              <a:buChar char="•"/>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Use the Cost Calculator: </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Find out what the plan will pay for a procedure and what the employee will have to pay. Compare local provider fees.</a:t>
            </a:r>
          </a:p>
        </p:txBody>
      </p:sp>
      <p:sp>
        <p:nvSpPr>
          <p:cNvPr id="4" name="Slide Number Placeholder 3"/>
          <p:cNvSpPr>
            <a:spLocks noGrp="1"/>
          </p:cNvSpPr>
          <p:nvPr>
            <p:ph type="sldNum" sz="quarter" idx="5"/>
          </p:nvPr>
        </p:nvSpPr>
        <p:spPr/>
        <p:txBody>
          <a:bodyPr/>
          <a:lstStyle/>
          <a:p>
            <a:fld id="{DF0177F8-3717-E441-ABD5-E9CC1E0ED10B}" type="slidenum">
              <a:rPr lang="en-US" smtClean="0"/>
              <a:t>7</a:t>
            </a:fld>
            <a:endParaRPr lang="en-US"/>
          </a:p>
        </p:txBody>
      </p:sp>
    </p:spTree>
    <p:extLst>
      <p:ext uri="{BB962C8B-B14F-4D97-AF65-F5344CB8AC3E}">
        <p14:creationId xmlns:p14="http://schemas.microsoft.com/office/powerpoint/2010/main" val="35822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400"/>
              </a:spcAft>
              <a:buClr>
                <a:srgbClr val="00A8F7"/>
              </a:buClr>
              <a:buSzTx/>
              <a:buFont typeface="Arial" panose="020B0604020202020204" pitchFamily="34" charset="0"/>
              <a:buNone/>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Notes: </a:t>
            </a:r>
          </a:p>
          <a:p>
            <a:pPr marL="0" marR="0" lvl="0" indent="0" algn="l" defTabSz="914400" rtl="0" eaLnBrk="1" fontAlgn="auto" latinLnBrk="0" hangingPunct="1">
              <a:lnSpc>
                <a:spcPct val="100000"/>
              </a:lnSpc>
              <a:spcBef>
                <a:spcPct val="0"/>
              </a:spcBef>
              <a:spcAft>
                <a:spcPts val="400"/>
              </a:spcAft>
              <a:buClr>
                <a:srgbClr val="00A8F7"/>
              </a:buClr>
              <a:buSzTx/>
              <a:buFont typeface="Arial" panose="020B0604020202020204" pitchFamily="34" charset="0"/>
              <a:buNone/>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400"/>
              </a:spcAft>
              <a:buClr>
                <a:srgbClr val="00A8F7"/>
              </a:buClr>
              <a:buSzTx/>
              <a:buFont typeface="Arial" panose="020B0604020202020204" pitchFamily="34" charset="0"/>
              <a:buNone/>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Preventative services are no cost to you.  Please refer to you plan summary for dental copay cost. </a:t>
            </a:r>
          </a:p>
        </p:txBody>
      </p:sp>
      <p:sp>
        <p:nvSpPr>
          <p:cNvPr id="4" name="Slide Number Placeholder 3"/>
          <p:cNvSpPr>
            <a:spLocks noGrp="1"/>
          </p:cNvSpPr>
          <p:nvPr>
            <p:ph type="sldNum" sz="quarter" idx="5"/>
          </p:nvPr>
        </p:nvSpPr>
        <p:spPr/>
        <p:txBody>
          <a:bodyPr/>
          <a:lstStyle/>
          <a:p>
            <a:fld id="{DF0177F8-3717-E441-ABD5-E9CC1E0ED10B}" type="slidenum">
              <a:rPr lang="en-US" smtClean="0"/>
              <a:t>8</a:t>
            </a:fld>
            <a:endParaRPr lang="en-US"/>
          </a:p>
        </p:txBody>
      </p:sp>
    </p:spTree>
    <p:extLst>
      <p:ext uri="{BB962C8B-B14F-4D97-AF65-F5344CB8AC3E}">
        <p14:creationId xmlns:p14="http://schemas.microsoft.com/office/powerpoint/2010/main" val="2968765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400"/>
              </a:spcAft>
              <a:buClr>
                <a:srgbClr val="00A8F7"/>
              </a:buClr>
              <a:buSzTx/>
              <a:buFont typeface="Arial" panose="020B0604020202020204" pitchFamily="34" charset="0"/>
              <a:buNone/>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Notes: </a:t>
            </a:r>
          </a:p>
          <a:p>
            <a:pPr marL="0" marR="0" lvl="0" indent="0" algn="l" defTabSz="914400" rtl="0" eaLnBrk="1" fontAlgn="auto" latinLnBrk="0" hangingPunct="1">
              <a:lnSpc>
                <a:spcPct val="100000"/>
              </a:lnSpc>
              <a:spcBef>
                <a:spcPct val="0"/>
              </a:spcBef>
              <a:spcAft>
                <a:spcPts val="400"/>
              </a:spcAft>
              <a:buClr>
                <a:srgbClr val="00A8F7"/>
              </a:buClr>
              <a:buSzTx/>
              <a:buFont typeface="Arial" panose="020B0604020202020204" pitchFamily="34" charset="0"/>
              <a:buNone/>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9</a:t>
            </a:fld>
            <a:endParaRPr lang="en-US"/>
          </a:p>
        </p:txBody>
      </p:sp>
    </p:spTree>
    <p:extLst>
      <p:ext uri="{BB962C8B-B14F-4D97-AF65-F5344CB8AC3E}">
        <p14:creationId xmlns:p14="http://schemas.microsoft.com/office/powerpoint/2010/main" val="1111400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8.xml"/><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8.xml"/><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8.xml"/><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8.xml"/><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8.xml"/><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8.xml"/><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8.xml"/><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8.xml"/><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8.xml"/><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8.xml"/><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SG - Do Not Us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D65D59-066D-E9E1-4AB0-FF83F88A3D58}"/>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7F270A00-3B94-0A4E-09E7-1136BBD8591F}"/>
              </a:ext>
            </a:extLst>
          </p:cNvPr>
          <p:cNvSpPr>
            <a:spLocks noGrp="1"/>
          </p:cNvSpPr>
          <p:nvPr>
            <p:ph type="title" hasCustomPrompt="1"/>
          </p:nvPr>
        </p:nvSpPr>
        <p:spPr>
          <a:xfrm>
            <a:off x="721659" y="2916627"/>
            <a:ext cx="10748682" cy="732508"/>
          </a:xfrm>
        </p:spPr>
        <p:txBody>
          <a:bodyPr/>
          <a:lstStyle>
            <a:lvl1pPr algn="ctr">
              <a:defRPr sz="4800">
                <a:solidFill>
                  <a:schemeClr val="bg1"/>
                </a:solidFill>
              </a:defRPr>
            </a:lvl1pPr>
          </a:lstStyle>
          <a:p>
            <a:r>
              <a:rPr lang="en-US"/>
              <a:t>Value Story Generator Use Only</a:t>
            </a:r>
          </a:p>
        </p:txBody>
      </p:sp>
      <p:sp>
        <p:nvSpPr>
          <p:cNvPr id="6" name="Title 1">
            <a:extLst>
              <a:ext uri="{FF2B5EF4-FFF2-40B4-BE49-F238E27FC236}">
                <a16:creationId xmlns:a16="http://schemas.microsoft.com/office/drawing/2014/main" id="{0CE5F979-8A37-9137-4BB4-CA66FC85C5EE}"/>
              </a:ext>
            </a:extLst>
          </p:cNvPr>
          <p:cNvSpPr txBox="1"/>
          <p:nvPr userDrawn="1"/>
        </p:nvSpPr>
        <p:spPr>
          <a:xfrm>
            <a:off x="721659" y="4315121"/>
            <a:ext cx="10748682" cy="732508"/>
          </a:xfrm>
          <a:prstGeom prst="rect">
            <a:avLst/>
          </a:prstGeom>
        </p:spPr>
        <p:txBody>
          <a:bodyPr vert="horz" lIns="91440" tIns="45720" rIns="91440" bIns="45720" rtlCol="0" anchor="t" anchorCtr="0">
            <a:noAutofit/>
          </a:bodyPr>
          <a:lstStyle>
            <a:lvl1pPr algn="ctr" defTabSz="914377" rtl="0" eaLnBrk="1" latinLnBrk="0" hangingPunct="1">
              <a:lnSpc>
                <a:spcPct val="100000"/>
              </a:lnSpc>
              <a:spcBef>
                <a:spcPct val="0"/>
              </a:spcBef>
              <a:buNone/>
              <a:defRPr sz="4800" b="1" i="0" kern="1200" spc="0" baseline="0">
                <a:solidFill>
                  <a:schemeClr val="bg1"/>
                </a:solidFill>
                <a:latin typeface="+mj-lt"/>
                <a:ea typeface="+mj-ea"/>
                <a:cs typeface="+mj-cs"/>
              </a:defRPr>
            </a:lvl1pPr>
          </a:lstStyle>
          <a:p>
            <a:r>
              <a:rPr lang="en-US"/>
              <a:t>(Do Not Use)</a:t>
            </a:r>
          </a:p>
        </p:txBody>
      </p:sp>
    </p:spTree>
    <p:extLst>
      <p:ext uri="{BB962C8B-B14F-4D97-AF65-F5344CB8AC3E}">
        <p14:creationId xmlns:p14="http://schemas.microsoft.com/office/powerpoint/2010/main" val="188196151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slide #2 – dark pic">
    <p:spTree>
      <p:nvGrpSpPr>
        <p:cNvPr id="1" name=""/>
        <p:cNvGrpSpPr/>
        <p:nvPr/>
      </p:nvGrpSpPr>
      <p:grpSpPr>
        <a:xfrm>
          <a:off x="0" y="0"/>
          <a:ext cx="0" cy="0"/>
          <a:chOff x="0" y="0"/>
          <a:chExt cx="0" cy="0"/>
        </a:xfrm>
      </p:grpSpPr>
      <p:sp>
        <p:nvSpPr>
          <p:cNvPr id="31" name="Primary-Client-Logo">
            <a:hlinkClick r:id="rId2" action="ppaction://hlinksldjump"/>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12192000" cy="4379384"/>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solidFill>
        </p:spPr>
        <p:txBody>
          <a:bodyPr wrap="square" anchor="ctr">
            <a:noAutofit/>
          </a:bodyPr>
          <a:lstStyle>
            <a:lvl1pPr marL="0" indent="0" algn="ctr">
              <a:buNone/>
              <a:defRPr/>
            </a:lvl1pPr>
          </a:lstStyle>
          <a:p>
            <a:endParaRPr lang="en-US"/>
          </a:p>
        </p:txBody>
      </p:sp>
      <p:sp>
        <p:nvSpPr>
          <p:cNvPr id="39" name="Freeform 38">
            <a:extLst>
              <a:ext uri="{FF2B5EF4-FFF2-40B4-BE49-F238E27FC236}">
                <a16:creationId xmlns:a16="http://schemas.microsoft.com/office/drawing/2014/main" id="{4F9EC103-0F67-D041-A68D-29194D3A99CB}"/>
              </a:ext>
            </a:extLst>
          </p:cNvPr>
          <p:cNvSpPr/>
          <p:nvPr userDrawn="1"/>
        </p:nvSpPr>
        <p:spPr>
          <a:xfrm>
            <a:off x="-11289" y="3713698"/>
            <a:ext cx="9183221" cy="1149585"/>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1216" y="3713698"/>
            <a:ext cx="8110724" cy="1128173"/>
          </a:xfrm>
        </p:spPr>
        <p:txBody>
          <a:bodyPr rIns="0" anchor="ctr" anchorCtr="0">
            <a:noAutofit/>
          </a:bodyPr>
          <a:lstStyle>
            <a:lvl1pPr algn="l">
              <a:defRPr sz="4267" spc="0" baseline="0">
                <a:solidFill>
                  <a:schemeClr val="bg1"/>
                </a:solidFill>
              </a:defRPr>
            </a:lvl1pPr>
          </a:lstStyle>
          <a:p>
            <a:r>
              <a:rPr lang="en-US"/>
              <a:t>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05038" y="4945665"/>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95232"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a:extLst>
              <a:ext uri="{FF2B5EF4-FFF2-40B4-BE49-F238E27FC236}">
                <a16:creationId xmlns:a16="http://schemas.microsoft.com/office/drawing/2014/main" id="{677B2950-4E80-4446-9C2A-409ECCDE1D8C}"/>
              </a:ext>
            </a:extLst>
          </p:cNvPr>
          <p:cNvSpPr>
            <a:spLocks noGrp="1"/>
          </p:cNvSpPr>
          <p:nvPr>
            <p:ph type="body" sz="quarter" idx="11"/>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grpSp>
        <p:nvGrpSpPr>
          <p:cNvPr id="17" name="Primary-Client-Logo">
            <a:hlinkClick r:id="rId2" action="ppaction://hlinksldjump"/>
            <a:extLst>
              <a:ext uri="{FF2B5EF4-FFF2-40B4-BE49-F238E27FC236}">
                <a16:creationId xmlns:a16="http://schemas.microsoft.com/office/drawing/2014/main" id="{9AC0850D-0F71-4E40-8387-7ACBF715303C}"/>
              </a:ext>
            </a:extLst>
          </p:cNvPr>
          <p:cNvGrpSpPr/>
          <p:nvPr userDrawn="1"/>
        </p:nvGrpSpPr>
        <p:grpSpPr>
          <a:xfrm>
            <a:off x="10080123" y="5709272"/>
            <a:ext cx="1569763" cy="536448"/>
            <a:chOff x="10080123" y="5709272"/>
            <a:chExt cx="1569763" cy="536448"/>
          </a:xfrm>
        </p:grpSpPr>
        <p:pic>
          <p:nvPicPr>
            <p:cNvPr id="18" name="Primary-Client-Logo">
              <a:extLst>
                <a:ext uri="{FF2B5EF4-FFF2-40B4-BE49-F238E27FC236}">
                  <a16:creationId xmlns:a16="http://schemas.microsoft.com/office/drawing/2014/main" id="{CD14D645-1067-6D47-A776-5E26DE6B55A8}"/>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080123" y="5709272"/>
              <a:ext cx="1549225" cy="536448"/>
            </a:xfrm>
            <a:prstGeom prst="rect">
              <a:avLst/>
            </a:prstGeom>
          </p:spPr>
        </p:pic>
        <p:sp>
          <p:nvSpPr>
            <p:cNvPr id="19" name="Snip Diagonal Corner Rectangle 18">
              <a:extLst>
                <a:ext uri="{FF2B5EF4-FFF2-40B4-BE49-F238E27FC236}">
                  <a16:creationId xmlns:a16="http://schemas.microsoft.com/office/drawing/2014/main" id="{2FEEE95E-5362-504D-9082-296926C57117}"/>
                </a:ext>
              </a:extLst>
            </p:cNvPr>
            <p:cNvSpPr/>
            <p:nvPr userDrawn="1"/>
          </p:nvSpPr>
          <p:spPr>
            <a:xfrm rot="3167780">
              <a:off x="11564999" y="6068577"/>
              <a:ext cx="111866" cy="57909"/>
            </a:xfrm>
            <a:prstGeom prst="snip2DiagRect">
              <a:avLst>
                <a:gd name="adj1" fmla="val 50000"/>
                <a:gd name="adj2"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7295445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slide #3 – light pic">
    <p:spTree>
      <p:nvGrpSpPr>
        <p:cNvPr id="1" name=""/>
        <p:cNvGrpSpPr/>
        <p:nvPr/>
      </p:nvGrpSpPr>
      <p:grpSpPr>
        <a:xfrm>
          <a:off x="0" y="0"/>
          <a:ext cx="0" cy="0"/>
          <a:chOff x="0" y="0"/>
          <a:chExt cx="0" cy="0"/>
        </a:xfrm>
      </p:grpSpPr>
      <p:sp>
        <p:nvSpPr>
          <p:cNvPr id="31" name="Primary-Client-Logo">
            <a:hlinkClick r:id="rId2" action="ppaction://hlinksldjump"/>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12192000" cy="4377267"/>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a:p>
        </p:txBody>
      </p:sp>
      <p:sp>
        <p:nvSpPr>
          <p:cNvPr id="19" name="Freeform 18">
            <a:extLst>
              <a:ext uri="{FF2B5EF4-FFF2-40B4-BE49-F238E27FC236}">
                <a16:creationId xmlns:a16="http://schemas.microsoft.com/office/drawing/2014/main" id="{539A4D35-6931-4846-8142-F3C6A4884AC0}"/>
              </a:ext>
            </a:extLst>
          </p:cNvPr>
          <p:cNvSpPr/>
          <p:nvPr userDrawn="1"/>
        </p:nvSpPr>
        <p:spPr>
          <a:xfrm>
            <a:off x="-31046" y="3258246"/>
            <a:ext cx="9365059" cy="1875421"/>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3"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5383" y="3245931"/>
            <a:ext cx="7891553" cy="1850224"/>
          </a:xfrm>
        </p:spPr>
        <p:txBody>
          <a:bodyPr rIns="0" anchor="ctr" anchorCtr="0">
            <a:noAutofit/>
          </a:bodyPr>
          <a:lstStyle>
            <a:lvl1pPr algn="l">
              <a:lnSpc>
                <a:spcPct val="100000"/>
              </a:lnSpc>
              <a:defRPr sz="4267" spc="0" baseline="0">
                <a:solidFill>
                  <a:schemeClr val="bg1"/>
                </a:solidFill>
              </a:defRPr>
            </a:lvl1pPr>
          </a:lstStyle>
          <a:p>
            <a:r>
              <a:rPr lang="en-US"/>
              <a:t>Two-line 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13809" y="5224207"/>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95232"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a:extLst>
              <a:ext uri="{FF2B5EF4-FFF2-40B4-BE49-F238E27FC236}">
                <a16:creationId xmlns:a16="http://schemas.microsoft.com/office/drawing/2014/main" id="{75B10A8E-ECF9-C74E-B7FD-3BDFE9077857}"/>
              </a:ext>
            </a:extLst>
          </p:cNvPr>
          <p:cNvSpPr>
            <a:spLocks noGrp="1"/>
          </p:cNvSpPr>
          <p:nvPr>
            <p:ph type="body" sz="quarter" idx="12"/>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grpSp>
        <p:nvGrpSpPr>
          <p:cNvPr id="17" name="Primary-Client-Logo">
            <a:hlinkClick r:id="rId2" action="ppaction://hlinksldjump"/>
            <a:extLst>
              <a:ext uri="{FF2B5EF4-FFF2-40B4-BE49-F238E27FC236}">
                <a16:creationId xmlns:a16="http://schemas.microsoft.com/office/drawing/2014/main" id="{3844A4B9-45D1-BD4E-B52B-C30C65DA8D16}"/>
              </a:ext>
            </a:extLst>
          </p:cNvPr>
          <p:cNvGrpSpPr/>
          <p:nvPr userDrawn="1"/>
        </p:nvGrpSpPr>
        <p:grpSpPr>
          <a:xfrm>
            <a:off x="10080123" y="5709272"/>
            <a:ext cx="1569763" cy="536448"/>
            <a:chOff x="10080123" y="5709272"/>
            <a:chExt cx="1569763" cy="536448"/>
          </a:xfrm>
        </p:grpSpPr>
        <p:pic>
          <p:nvPicPr>
            <p:cNvPr id="18" name="Primary-Client-Logo">
              <a:extLst>
                <a:ext uri="{FF2B5EF4-FFF2-40B4-BE49-F238E27FC236}">
                  <a16:creationId xmlns:a16="http://schemas.microsoft.com/office/drawing/2014/main" id="{0C4438DF-B18C-F149-A088-6D35D6251BA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080123" y="5709272"/>
              <a:ext cx="1549225" cy="536448"/>
            </a:xfrm>
            <a:prstGeom prst="rect">
              <a:avLst/>
            </a:prstGeom>
          </p:spPr>
        </p:pic>
        <p:sp>
          <p:nvSpPr>
            <p:cNvPr id="20" name="Snip Diagonal Corner Rectangle 19">
              <a:extLst>
                <a:ext uri="{FF2B5EF4-FFF2-40B4-BE49-F238E27FC236}">
                  <a16:creationId xmlns:a16="http://schemas.microsoft.com/office/drawing/2014/main" id="{D56DFC4C-4202-AE4B-BCE6-076F5E7D5825}"/>
                </a:ext>
              </a:extLst>
            </p:cNvPr>
            <p:cNvSpPr/>
            <p:nvPr userDrawn="1"/>
          </p:nvSpPr>
          <p:spPr>
            <a:xfrm rot="3167780">
              <a:off x="11564999" y="6068577"/>
              <a:ext cx="111866" cy="57909"/>
            </a:xfrm>
            <a:prstGeom prst="snip2DiagRect">
              <a:avLst>
                <a:gd name="adj1" fmla="val 50000"/>
                <a:gd name="adj2"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2711899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 #3 – dark pic">
    <p:spTree>
      <p:nvGrpSpPr>
        <p:cNvPr id="1" name=""/>
        <p:cNvGrpSpPr/>
        <p:nvPr/>
      </p:nvGrpSpPr>
      <p:grpSpPr>
        <a:xfrm>
          <a:off x="0" y="0"/>
          <a:ext cx="0" cy="0"/>
          <a:chOff x="0" y="0"/>
          <a:chExt cx="0" cy="0"/>
        </a:xfrm>
      </p:grpSpPr>
      <p:sp>
        <p:nvSpPr>
          <p:cNvPr id="31" name="Primary-Client-Logo">
            <a:hlinkClick r:id="rId2" action="ppaction://hlinksldjump"/>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12192000" cy="4377267"/>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solidFill>
        </p:spPr>
        <p:txBody>
          <a:bodyPr wrap="square" anchor="ctr">
            <a:noAutofit/>
          </a:bodyPr>
          <a:lstStyle>
            <a:lvl1pPr marL="0" indent="0" algn="ctr">
              <a:buNone/>
              <a:defRPr/>
            </a:lvl1pPr>
          </a:lstStyle>
          <a:p>
            <a:endParaRPr lang="en-US"/>
          </a:p>
        </p:txBody>
      </p:sp>
      <p:sp>
        <p:nvSpPr>
          <p:cNvPr id="16" name="Freeform 15">
            <a:extLst>
              <a:ext uri="{FF2B5EF4-FFF2-40B4-BE49-F238E27FC236}">
                <a16:creationId xmlns:a16="http://schemas.microsoft.com/office/drawing/2014/main" id="{9C58A3EB-27BC-514E-9F05-03E18670B808}"/>
              </a:ext>
            </a:extLst>
          </p:cNvPr>
          <p:cNvSpPr/>
          <p:nvPr userDrawn="1"/>
        </p:nvSpPr>
        <p:spPr>
          <a:xfrm>
            <a:off x="-23990" y="3258246"/>
            <a:ext cx="9365059" cy="1875421"/>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3"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5381" y="3245931"/>
            <a:ext cx="7891553" cy="1850224"/>
          </a:xfrm>
        </p:spPr>
        <p:txBody>
          <a:bodyPr rIns="0" anchor="ctr" anchorCtr="0">
            <a:noAutofit/>
          </a:bodyPr>
          <a:lstStyle>
            <a:lvl1pPr algn="l">
              <a:lnSpc>
                <a:spcPct val="100000"/>
              </a:lnSpc>
              <a:defRPr sz="4267" spc="0" baseline="0">
                <a:solidFill>
                  <a:schemeClr val="bg1"/>
                </a:solidFill>
              </a:defRPr>
            </a:lvl1pPr>
          </a:lstStyle>
          <a:p>
            <a:r>
              <a:rPr lang="en-US"/>
              <a:t>Two-line 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13809" y="5223519"/>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50140"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a:extLst>
              <a:ext uri="{FF2B5EF4-FFF2-40B4-BE49-F238E27FC236}">
                <a16:creationId xmlns:a16="http://schemas.microsoft.com/office/drawing/2014/main" id="{85C6AF34-C5F3-3E4D-AACD-6675E86ABE66}"/>
              </a:ext>
            </a:extLst>
          </p:cNvPr>
          <p:cNvSpPr>
            <a:spLocks noGrp="1"/>
          </p:cNvSpPr>
          <p:nvPr>
            <p:ph type="body" sz="quarter" idx="12"/>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grpSp>
        <p:nvGrpSpPr>
          <p:cNvPr id="18" name="Primary-Client-Logo">
            <a:hlinkClick r:id="rId2" action="ppaction://hlinksldjump"/>
            <a:extLst>
              <a:ext uri="{FF2B5EF4-FFF2-40B4-BE49-F238E27FC236}">
                <a16:creationId xmlns:a16="http://schemas.microsoft.com/office/drawing/2014/main" id="{39EF0863-4F03-2A46-A617-7CE8C028879C}"/>
              </a:ext>
            </a:extLst>
          </p:cNvPr>
          <p:cNvGrpSpPr/>
          <p:nvPr userDrawn="1"/>
        </p:nvGrpSpPr>
        <p:grpSpPr>
          <a:xfrm>
            <a:off x="10080123" y="5709272"/>
            <a:ext cx="1569763" cy="536448"/>
            <a:chOff x="10080123" y="5709272"/>
            <a:chExt cx="1569763" cy="536448"/>
          </a:xfrm>
        </p:grpSpPr>
        <p:pic>
          <p:nvPicPr>
            <p:cNvPr id="19" name="Primary-Client-Logo">
              <a:extLst>
                <a:ext uri="{FF2B5EF4-FFF2-40B4-BE49-F238E27FC236}">
                  <a16:creationId xmlns:a16="http://schemas.microsoft.com/office/drawing/2014/main" id="{5E5FD489-F90F-B945-ADF7-710F413B7C6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080123" y="5709272"/>
              <a:ext cx="1549225" cy="536448"/>
            </a:xfrm>
            <a:prstGeom prst="rect">
              <a:avLst/>
            </a:prstGeom>
          </p:spPr>
        </p:pic>
        <p:sp>
          <p:nvSpPr>
            <p:cNvPr id="20" name="Snip Diagonal Corner Rectangle 19">
              <a:extLst>
                <a:ext uri="{FF2B5EF4-FFF2-40B4-BE49-F238E27FC236}">
                  <a16:creationId xmlns:a16="http://schemas.microsoft.com/office/drawing/2014/main" id="{B39032EA-9127-5D42-9F3E-578BC6BD453F}"/>
                </a:ext>
              </a:extLst>
            </p:cNvPr>
            <p:cNvSpPr/>
            <p:nvPr userDrawn="1"/>
          </p:nvSpPr>
          <p:spPr>
            <a:xfrm rot="3167780">
              <a:off x="11564999" y="6068577"/>
              <a:ext cx="111866" cy="57909"/>
            </a:xfrm>
            <a:prstGeom prst="snip2DiagRect">
              <a:avLst>
                <a:gd name="adj1" fmla="val 50000"/>
                <a:gd name="adj2"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1051803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906762" y="2781836"/>
            <a:ext cx="8303340" cy="1796889"/>
          </a:xfrm>
        </p:spPr>
        <p:txBody>
          <a:bodyPr anchor="ctr">
            <a:noAutofit/>
          </a:bodyPr>
          <a:lstStyle>
            <a:lvl1pPr algn="l">
              <a:defRPr sz="5067" spc="0" baseline="0">
                <a:solidFill>
                  <a:schemeClr val="bg1"/>
                </a:solidFill>
              </a:defRPr>
            </a:lvl1pPr>
          </a:lstStyle>
          <a:p>
            <a:r>
              <a:rPr lang="en-US"/>
              <a:t>Section title</a:t>
            </a:r>
          </a:p>
        </p:txBody>
      </p:sp>
      <p:sp>
        <p:nvSpPr>
          <p:cNvPr id="16" name="Primary-Client-Logo">
            <a:hlinkClick r:id="rId2" action="ppaction://hlinksldjump"/>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bg1"/>
          </a:solidFill>
          <a:ln w="2643" cap="flat">
            <a:noFill/>
            <a:prstDash val="solid"/>
            <a:miter/>
          </a:ln>
        </p:spPr>
        <p:txBody>
          <a:bodyPr rtlCol="0" anchor="ctr"/>
          <a:lstStyle/>
          <a:p>
            <a:endParaRPr lang="en-US" sz="2400"/>
          </a:p>
        </p:txBody>
      </p:sp>
    </p:spTree>
    <p:extLst>
      <p:ext uri="{BB962C8B-B14F-4D97-AF65-F5344CB8AC3E}">
        <p14:creationId xmlns:p14="http://schemas.microsoft.com/office/powerpoint/2010/main" val="198346829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16" name="Primary-Client-Logo">
            <a:hlinkClick r:id="rId2" action="ppaction://hlinksldjump"/>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accent1"/>
          </a:solidFill>
          <a:ln w="2643" cap="flat">
            <a:noFill/>
            <a:prstDash val="solid"/>
            <a:miter/>
          </a:ln>
        </p:spPr>
        <p:txBody>
          <a:bodyPr rtlCol="0" anchor="ctr"/>
          <a:lstStyle/>
          <a:p>
            <a:endParaRPr lang="en-US" sz="2400"/>
          </a:p>
        </p:txBody>
      </p:sp>
      <p:sp>
        <p:nvSpPr>
          <p:cNvPr id="4" name="Title 1">
            <a:extLst>
              <a:ext uri="{FF2B5EF4-FFF2-40B4-BE49-F238E27FC236}">
                <a16:creationId xmlns:a16="http://schemas.microsoft.com/office/drawing/2014/main" id="{32768D57-8FE3-E24F-8256-1141A5B24F58}"/>
              </a:ext>
            </a:extLst>
          </p:cNvPr>
          <p:cNvSpPr>
            <a:spLocks noGrp="1"/>
          </p:cNvSpPr>
          <p:nvPr>
            <p:ph type="ctrTitle" hasCustomPrompt="1"/>
          </p:nvPr>
        </p:nvSpPr>
        <p:spPr>
          <a:xfrm>
            <a:off x="1906762" y="2781836"/>
            <a:ext cx="8303340" cy="1796889"/>
          </a:xfrm>
        </p:spPr>
        <p:txBody>
          <a:bodyPr anchor="ctr">
            <a:noAutofit/>
          </a:bodyPr>
          <a:lstStyle>
            <a:lvl1pPr algn="l">
              <a:defRPr sz="5067" spc="0" baseline="0">
                <a:solidFill>
                  <a:schemeClr val="tx1"/>
                </a:solidFill>
              </a:defRPr>
            </a:lvl1pPr>
          </a:lstStyle>
          <a:p>
            <a:r>
              <a:rPr lang="en-US"/>
              <a:t>Section title</a:t>
            </a:r>
          </a:p>
        </p:txBody>
      </p:sp>
    </p:spTree>
    <p:extLst>
      <p:ext uri="{BB962C8B-B14F-4D97-AF65-F5344CB8AC3E}">
        <p14:creationId xmlns:p14="http://schemas.microsoft.com/office/powerpoint/2010/main" val="237497033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lin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234" y="469286"/>
            <a:ext cx="9681295" cy="1096841"/>
          </a:xfrm>
        </p:spPr>
        <p:txBody>
          <a:bodyPr vert="horz" lIns="91440" tIns="45720" rIns="91440" bIns="45720" rtlCol="0" anchor="t" anchorCtr="0">
            <a:noAutofit/>
          </a:bodyPr>
          <a:lstStyle>
            <a:lvl1pPr>
              <a:lnSpc>
                <a:spcPct val="100000"/>
              </a:lnSpc>
              <a:defRPr lang="en-US"/>
            </a:lvl1pPr>
          </a:lstStyle>
          <a:p>
            <a:pPr lvl="0"/>
            <a:r>
              <a:rPr lang="en-US"/>
              <a:t>Click to add a title style with a </a:t>
            </a:r>
            <a:br>
              <a:rPr lang="en-US"/>
            </a:br>
            <a:r>
              <a:rPr lang="en-US"/>
              <a:t>two-line headline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2" y="6241565"/>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3" y="1862937"/>
            <a:ext cx="9681295" cy="3725063"/>
          </a:xfrm>
        </p:spPr>
        <p:txBody>
          <a:bodyPr/>
          <a:lstStyle>
            <a:lvl1pPr marL="152396" indent="-152396">
              <a:lnSpc>
                <a:spcPct val="100000"/>
              </a:lnSpc>
              <a:spcBef>
                <a:spcPts val="400"/>
              </a:spcBef>
              <a:spcAft>
                <a:spcPts val="800"/>
              </a:spcAft>
              <a:buClr>
                <a:schemeClr val="accent1"/>
              </a:buClr>
              <a:defRPr sz="1900"/>
            </a:lvl1pPr>
            <a:lvl2pPr marL="289977" indent="-131230">
              <a:lnSpc>
                <a:spcPct val="100000"/>
              </a:lnSpc>
              <a:spcBef>
                <a:spcPct val="0"/>
              </a:spcBef>
              <a:spcAft>
                <a:spcPts val="800"/>
              </a:spcAft>
              <a:buClr>
                <a:schemeClr val="accent1"/>
              </a:buClr>
              <a:defRPr sz="1900"/>
            </a:lvl2pPr>
            <a:lvl3pPr marL="419090" indent="-110064">
              <a:lnSpc>
                <a:spcPct val="100000"/>
              </a:lnSpc>
              <a:spcBef>
                <a:spcPct val="0"/>
              </a:spcBef>
              <a:spcAft>
                <a:spcPts val="800"/>
              </a:spcAft>
              <a:buClr>
                <a:schemeClr val="accent1"/>
              </a:buClr>
              <a:defRPr sz="1600"/>
            </a:lvl3pPr>
            <a:lvl4pPr marL="539737" indent="-120648">
              <a:lnSpc>
                <a:spcPct val="100000"/>
              </a:lnSpc>
              <a:spcBef>
                <a:spcPct val="0"/>
              </a:spcBef>
              <a:spcAft>
                <a:spcPts val="800"/>
              </a:spcAft>
              <a:buClr>
                <a:schemeClr val="accent1"/>
              </a:buClr>
              <a:defRPr sz="1500"/>
            </a:lvl4pPr>
            <a:lvl5pPr marL="658268" indent="-107948">
              <a:lnSpc>
                <a:spcPct val="100000"/>
              </a:lnSpc>
              <a:spcBef>
                <a:spcPct val="0"/>
              </a:spcBef>
              <a:spcAft>
                <a:spcPts val="800"/>
              </a:spcAft>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2">
            <a:extLst>
              <a:ext uri="{FF2B5EF4-FFF2-40B4-BE49-F238E27FC236}">
                <a16:creationId xmlns:a16="http://schemas.microsoft.com/office/drawing/2014/main" id="{8268E774-8CF3-47B5-8017-FBEA91E89CCF}"/>
              </a:ext>
            </a:extLst>
          </p:cNvPr>
          <p:cNvSpPr>
            <a:spLocks noGrp="1"/>
          </p:cNvSpPr>
          <p:nvPr>
            <p:ph type="body" sz="quarter" idx="14"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Tree>
    <p:extLst>
      <p:ext uri="{BB962C8B-B14F-4D97-AF65-F5344CB8AC3E}">
        <p14:creationId xmlns:p14="http://schemas.microsoft.com/office/powerpoint/2010/main" val="13579139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2-lin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234" y="469286"/>
            <a:ext cx="11307336" cy="783317"/>
          </a:xfrm>
        </p:spPr>
        <p:txBody>
          <a:bodyPr vert="horz" lIns="91440" tIns="45720" rIns="91440" bIns="45720" rtlCol="0" anchor="t" anchorCtr="0">
            <a:noAutofit/>
          </a:bodyPr>
          <a:lstStyle>
            <a:lvl1pPr>
              <a:lnSpc>
                <a:spcPct val="100000"/>
              </a:lnSpc>
              <a:defRPr lang="en-US"/>
            </a:lvl1pPr>
          </a:lstStyle>
          <a:p>
            <a:pPr lvl="0"/>
            <a:r>
              <a:rPr lang="en-US"/>
              <a:t>Click to add a title style with a one-line headline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2" y="6241565"/>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3" y="1496754"/>
            <a:ext cx="11324697" cy="4105740"/>
          </a:xfrm>
        </p:spPr>
        <p:txBody>
          <a:bodyPr/>
          <a:lstStyle>
            <a:lvl1pPr marL="152396" indent="-152396">
              <a:lnSpc>
                <a:spcPct val="100000"/>
              </a:lnSpc>
              <a:spcBef>
                <a:spcPts val="400"/>
              </a:spcBef>
              <a:spcAft>
                <a:spcPts val="800"/>
              </a:spcAft>
              <a:buClr>
                <a:schemeClr val="accent1"/>
              </a:buClr>
              <a:defRPr sz="1900"/>
            </a:lvl1pPr>
            <a:lvl2pPr marL="289977" indent="-131230">
              <a:lnSpc>
                <a:spcPct val="100000"/>
              </a:lnSpc>
              <a:spcBef>
                <a:spcPct val="0"/>
              </a:spcBef>
              <a:spcAft>
                <a:spcPts val="800"/>
              </a:spcAft>
              <a:buClr>
                <a:schemeClr val="accent1"/>
              </a:buClr>
              <a:defRPr sz="1900"/>
            </a:lvl2pPr>
            <a:lvl3pPr marL="419090" indent="-110064">
              <a:lnSpc>
                <a:spcPct val="100000"/>
              </a:lnSpc>
              <a:spcBef>
                <a:spcPct val="0"/>
              </a:spcBef>
              <a:spcAft>
                <a:spcPts val="800"/>
              </a:spcAft>
              <a:buClr>
                <a:schemeClr val="accent1"/>
              </a:buClr>
              <a:defRPr sz="1600"/>
            </a:lvl3pPr>
            <a:lvl4pPr marL="539737" indent="-120648">
              <a:lnSpc>
                <a:spcPct val="100000"/>
              </a:lnSpc>
              <a:spcBef>
                <a:spcPct val="0"/>
              </a:spcBef>
              <a:spcAft>
                <a:spcPts val="800"/>
              </a:spcAft>
              <a:buClr>
                <a:schemeClr val="accent1"/>
              </a:buClr>
              <a:defRPr sz="1500"/>
            </a:lvl4pPr>
            <a:lvl5pPr marL="658268" indent="-107948">
              <a:lnSpc>
                <a:spcPct val="100000"/>
              </a:lnSpc>
              <a:spcBef>
                <a:spcPct val="0"/>
              </a:spcBef>
              <a:spcAft>
                <a:spcPts val="800"/>
              </a:spcAft>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2">
            <a:extLst>
              <a:ext uri="{FF2B5EF4-FFF2-40B4-BE49-F238E27FC236}">
                <a16:creationId xmlns:a16="http://schemas.microsoft.com/office/drawing/2014/main" id="{6752AC4C-5C97-6749-9FC8-151AAF91E784}"/>
              </a:ext>
            </a:extLst>
          </p:cNvPr>
          <p:cNvSpPr>
            <a:spLocks noGrp="1"/>
          </p:cNvSpPr>
          <p:nvPr>
            <p:ph type="body" sz="quarter" idx="14"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Tree>
    <p:extLst>
      <p:ext uri="{BB962C8B-B14F-4D97-AF65-F5344CB8AC3E}">
        <p14:creationId xmlns:p14="http://schemas.microsoft.com/office/powerpoint/2010/main" val="360294883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0"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2" y="1498998"/>
            <a:ext cx="5364480" cy="4527549"/>
          </a:xfrm>
        </p:spPr>
        <p:txBody>
          <a:bodyPr/>
          <a:lstStyle>
            <a:lvl1pPr marL="152396" indent="-152396">
              <a:spcBef>
                <a:spcPts val="400"/>
              </a:spcBef>
              <a:spcAft>
                <a:spcPts val="800"/>
              </a:spcAft>
              <a:buClr>
                <a:schemeClr val="accent1"/>
              </a:buClr>
              <a:defRPr sz="1900"/>
            </a:lvl1pPr>
            <a:lvl2pPr marL="289977" indent="-120648">
              <a:spcBef>
                <a:spcPct val="0"/>
              </a:spcBef>
              <a:spcAft>
                <a:spcPts val="800"/>
              </a:spcAft>
              <a:buClr>
                <a:schemeClr val="accent1"/>
              </a:buClr>
              <a:defRPr sz="1900"/>
            </a:lvl2pPr>
            <a:lvl3pPr marL="416974" indent="-118530">
              <a:spcBef>
                <a:spcPct val="0"/>
              </a:spcBef>
              <a:spcAft>
                <a:spcPts val="800"/>
              </a:spcAft>
              <a:buClr>
                <a:schemeClr val="accent1"/>
              </a:buClr>
              <a:defRPr sz="1600"/>
            </a:lvl3pPr>
            <a:lvl4pPr marL="537620" indent="-101597">
              <a:spcBef>
                <a:spcPct val="0"/>
              </a:spcBef>
              <a:spcAft>
                <a:spcPts val="800"/>
              </a:spcAft>
              <a:buClr>
                <a:schemeClr val="accent1"/>
              </a:buClr>
              <a:defRPr sz="1500"/>
            </a:lvl4pPr>
            <a:lvl5pPr marL="675200" indent="-112181">
              <a:spcBef>
                <a:spcPct val="0"/>
              </a:spcBef>
              <a:spcAft>
                <a:spcPts val="800"/>
              </a:spcAft>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6217920" y="1498998"/>
            <a:ext cx="5364480" cy="4527549"/>
          </a:xfrm>
        </p:spPr>
        <p:txBody>
          <a:bodyPr/>
          <a:lstStyle>
            <a:lvl1pPr marL="152396" indent="-152396">
              <a:spcBef>
                <a:spcPts val="400"/>
              </a:spcBef>
              <a:spcAft>
                <a:spcPts val="800"/>
              </a:spcAft>
              <a:buClr>
                <a:schemeClr val="accent1"/>
              </a:buClr>
              <a:defRPr sz="1900"/>
            </a:lvl1pPr>
            <a:lvl2pPr marL="289977" indent="-120648">
              <a:spcBef>
                <a:spcPct val="0"/>
              </a:spcBef>
              <a:spcAft>
                <a:spcPts val="800"/>
              </a:spcAft>
              <a:buClr>
                <a:schemeClr val="accent1"/>
              </a:buClr>
              <a:defRPr sz="1900"/>
            </a:lvl2pPr>
            <a:lvl3pPr marL="416974" indent="-118530">
              <a:spcBef>
                <a:spcPct val="0"/>
              </a:spcBef>
              <a:spcAft>
                <a:spcPts val="800"/>
              </a:spcAft>
              <a:buClr>
                <a:schemeClr val="accent1"/>
              </a:buClr>
              <a:defRPr sz="1600"/>
            </a:lvl3pPr>
            <a:lvl4pPr marL="537620" indent="-101597">
              <a:spcBef>
                <a:spcPct val="0"/>
              </a:spcBef>
              <a:spcAft>
                <a:spcPts val="800"/>
              </a:spcAft>
              <a:buClr>
                <a:schemeClr val="accent1"/>
              </a:buClr>
              <a:defRPr sz="1500"/>
            </a:lvl4pPr>
            <a:lvl5pPr marL="675200" indent="-112181">
              <a:spcBef>
                <a:spcPct val="0"/>
              </a:spcBef>
              <a:spcAft>
                <a:spcPts val="800"/>
              </a:spcAft>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22086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2-line) and 2-column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0"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2" y="1862937"/>
            <a:ext cx="5364480" cy="4105740"/>
          </a:xfrm>
        </p:spPr>
        <p:txBody>
          <a:bodyPr/>
          <a:lstStyle>
            <a:lvl1pPr marL="152396" indent="-152396">
              <a:spcBef>
                <a:spcPts val="400"/>
              </a:spcBef>
              <a:spcAft>
                <a:spcPts val="800"/>
              </a:spcAft>
              <a:buClr>
                <a:schemeClr val="accent1"/>
              </a:buClr>
              <a:defRPr sz="1900"/>
            </a:lvl1pPr>
            <a:lvl2pPr marL="289977" indent="-120648">
              <a:spcBef>
                <a:spcPct val="0"/>
              </a:spcBef>
              <a:spcAft>
                <a:spcPts val="800"/>
              </a:spcAft>
              <a:buClr>
                <a:schemeClr val="accent1"/>
              </a:buClr>
              <a:defRPr sz="1900"/>
            </a:lvl2pPr>
            <a:lvl3pPr marL="416974" indent="-118530">
              <a:spcBef>
                <a:spcPct val="0"/>
              </a:spcBef>
              <a:spcAft>
                <a:spcPts val="800"/>
              </a:spcAft>
              <a:buClr>
                <a:schemeClr val="accent1"/>
              </a:buClr>
              <a:defRPr sz="1600"/>
            </a:lvl3pPr>
            <a:lvl4pPr marL="537620" indent="-101597">
              <a:spcBef>
                <a:spcPct val="0"/>
              </a:spcBef>
              <a:spcAft>
                <a:spcPts val="800"/>
              </a:spcAft>
              <a:buClr>
                <a:schemeClr val="accent1"/>
              </a:buClr>
              <a:defRPr sz="1500"/>
            </a:lvl4pPr>
            <a:lvl5pPr marL="675200" indent="-112181">
              <a:spcBef>
                <a:spcPct val="0"/>
              </a:spcBef>
              <a:spcAft>
                <a:spcPts val="800"/>
              </a:spcAft>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6217920" y="1862937"/>
            <a:ext cx="5364480" cy="4105740"/>
          </a:xfrm>
        </p:spPr>
        <p:txBody>
          <a:bodyPr/>
          <a:lstStyle>
            <a:lvl1pPr marL="152396" indent="-152396">
              <a:spcBef>
                <a:spcPts val="400"/>
              </a:spcBef>
              <a:spcAft>
                <a:spcPts val="800"/>
              </a:spcAft>
              <a:buClr>
                <a:schemeClr val="accent1"/>
              </a:buClr>
              <a:defRPr sz="1900"/>
            </a:lvl1pPr>
            <a:lvl2pPr marL="289977" indent="-120648">
              <a:spcBef>
                <a:spcPct val="0"/>
              </a:spcBef>
              <a:spcAft>
                <a:spcPts val="800"/>
              </a:spcAft>
              <a:buClr>
                <a:schemeClr val="accent1"/>
              </a:buClr>
              <a:defRPr sz="1900"/>
            </a:lvl2pPr>
            <a:lvl3pPr marL="416974" indent="-118530">
              <a:spcBef>
                <a:spcPct val="0"/>
              </a:spcBef>
              <a:spcAft>
                <a:spcPts val="800"/>
              </a:spcAft>
              <a:buClr>
                <a:schemeClr val="accent1"/>
              </a:buClr>
              <a:defRPr sz="1600"/>
            </a:lvl3pPr>
            <a:lvl4pPr marL="537620" indent="-101597">
              <a:spcBef>
                <a:spcPct val="0"/>
              </a:spcBef>
              <a:spcAft>
                <a:spcPts val="800"/>
              </a:spcAft>
              <a:buClr>
                <a:schemeClr val="accent1"/>
              </a:buClr>
              <a:defRPr sz="1500"/>
            </a:lvl4pPr>
            <a:lvl5pPr marL="675200" indent="-112181">
              <a:spcBef>
                <a:spcPct val="0"/>
              </a:spcBef>
              <a:spcAft>
                <a:spcPts val="800"/>
              </a:spcAft>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77029EA9-40C9-BA4E-A674-96547D8CB575}"/>
              </a:ext>
            </a:extLst>
          </p:cNvPr>
          <p:cNvSpPr>
            <a:spLocks noGrp="1"/>
          </p:cNvSpPr>
          <p:nvPr>
            <p:ph type="title" hasCustomPrompt="1"/>
          </p:nvPr>
        </p:nvSpPr>
        <p:spPr>
          <a:xfrm>
            <a:off x="517233" y="469286"/>
            <a:ext cx="11082528" cy="1094471"/>
          </a:xfrm>
        </p:spPr>
        <p:txBody>
          <a:bodyPr vert="horz" lIns="91440" tIns="45720" rIns="91440" bIns="45720" rtlCol="0" anchor="t" anchorCtr="0">
            <a:noAutofit/>
          </a:bodyPr>
          <a:lstStyle>
            <a:lvl1pPr>
              <a:lnSpc>
                <a:spcPct val="100000"/>
              </a:lnSpc>
              <a:defRPr lang="en-US"/>
            </a:lvl1pPr>
          </a:lstStyle>
          <a:p>
            <a:pPr lvl="0"/>
            <a:r>
              <a:rPr lang="en-US"/>
              <a:t>Click to add a title style with a </a:t>
            </a:r>
            <a:br>
              <a:rPr lang="en-US"/>
            </a:br>
            <a:r>
              <a:rPr lang="en-US"/>
              <a:t>two-line headline</a:t>
            </a:r>
          </a:p>
        </p:txBody>
      </p:sp>
    </p:spTree>
    <p:extLst>
      <p:ext uri="{BB962C8B-B14F-4D97-AF65-F5344CB8AC3E}">
        <p14:creationId xmlns:p14="http://schemas.microsoft.com/office/powerpoint/2010/main" val="1016597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layou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3096" y="469286"/>
            <a:ext cx="11097749" cy="1096841"/>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8" name="Text Placeholder 7">
            <a:extLst>
              <a:ext uri="{FF2B5EF4-FFF2-40B4-BE49-F238E27FC236}">
                <a16:creationId xmlns:a16="http://schemas.microsoft.com/office/drawing/2014/main" id="{0E1EA24B-5EA2-AB43-8C64-595AAF72202A}"/>
              </a:ext>
            </a:extLst>
          </p:cNvPr>
          <p:cNvSpPr>
            <a:spLocks noGrp="1"/>
          </p:cNvSpPr>
          <p:nvPr>
            <p:ph type="body" sz="quarter" idx="21"/>
          </p:nvPr>
        </p:nvSpPr>
        <p:spPr>
          <a:xfrm>
            <a:off x="1178111" y="3975024"/>
            <a:ext cx="4462272" cy="1658837"/>
          </a:xfrm>
        </p:spPr>
        <p:txBody>
          <a:bodyPr/>
          <a:lstStyle>
            <a:lvl1pPr marL="118530" marR="0" indent="-118530" algn="l" defTabSz="914377" rtl="0" eaLnBrk="1" fontAlgn="auto" latinLnBrk="0" hangingPunct="1">
              <a:lnSpc>
                <a:spcPct val="100000"/>
              </a:lnSpc>
              <a:spcBef>
                <a:spcPct val="0"/>
              </a:spcBef>
              <a:spcAft>
                <a:spcPts val="400"/>
              </a:spcAft>
              <a:buClr>
                <a:schemeClr val="accent1"/>
              </a:buClr>
              <a:buSzTx/>
              <a:buFont typeface="Arial" panose="020B0604020202020204" pitchFamily="34" charset="0"/>
              <a:buChar char="•"/>
              <a:defRPr sz="1600"/>
            </a:lvl1pPr>
            <a:lvl2pPr marL="160863" indent="0">
              <a:buNone/>
              <a:defRPr/>
            </a:lvl2pPr>
          </a:lstStyle>
          <a:p>
            <a:pPr lvl="0"/>
            <a:r>
              <a:rPr lang="en-US"/>
              <a:t>Click to edit Master text styles</a:t>
            </a:r>
          </a:p>
          <a:p>
            <a:pPr marL="118530" marR="0" lvl="0" indent="-118530" algn="l" defTabSz="914377" rtl="0" eaLnBrk="1" fontAlgn="auto" latinLnBrk="0" hangingPunct="1">
              <a:lnSpc>
                <a:spcPct val="100000"/>
              </a:lnSpc>
              <a:spcBef>
                <a:spcPct val="0"/>
              </a:spcBef>
              <a:spcAft>
                <a:spcPts val="400"/>
              </a:spcAft>
              <a:buClr>
                <a:schemeClr val="accent1"/>
              </a:buClr>
              <a:buSzTx/>
              <a:buFont typeface="Arial" panose="020B0604020202020204" pitchFamily="34" charset="0"/>
              <a:buChar char="•"/>
              <a:defRPr/>
            </a:pPr>
            <a:r>
              <a:rPr lang="en-US"/>
              <a:t>Click to edit Master text styles</a:t>
            </a:r>
          </a:p>
          <a:p>
            <a:pPr marL="118530" marR="0" lvl="0" indent="-118530" algn="l" defTabSz="914377" rtl="0" eaLnBrk="1" fontAlgn="auto" latinLnBrk="0" hangingPunct="1">
              <a:lnSpc>
                <a:spcPct val="100000"/>
              </a:lnSpc>
              <a:spcBef>
                <a:spcPct val="0"/>
              </a:spcBef>
              <a:spcAft>
                <a:spcPts val="400"/>
              </a:spcAft>
              <a:buClr>
                <a:schemeClr val="accent1"/>
              </a:buClr>
              <a:buSzTx/>
              <a:buFont typeface="Arial" panose="020B0604020202020204" pitchFamily="34" charset="0"/>
              <a:buChar char="•"/>
              <a:defRPr/>
            </a:pPr>
            <a:r>
              <a:rPr lang="en-US"/>
              <a:t>Click to edit Master text styles</a:t>
            </a:r>
          </a:p>
          <a:p>
            <a:pPr marL="118530" marR="0" lvl="0" indent="-118530" algn="l" defTabSz="914377" rtl="0" eaLnBrk="1" fontAlgn="auto" latinLnBrk="0" hangingPunct="1">
              <a:lnSpc>
                <a:spcPct val="100000"/>
              </a:lnSpc>
              <a:spcBef>
                <a:spcPct val="0"/>
              </a:spcBef>
              <a:spcAft>
                <a:spcPts val="400"/>
              </a:spcAft>
              <a:buClr>
                <a:schemeClr val="accent1"/>
              </a:buClr>
              <a:buSzTx/>
              <a:buFont typeface="Arial" panose="020B0604020202020204" pitchFamily="34" charset="0"/>
              <a:buChar char="•"/>
              <a:defRPr/>
            </a:pPr>
            <a:r>
              <a:rPr lang="en-US"/>
              <a:t>Click to edit Master text styles</a:t>
            </a:r>
          </a:p>
          <a:p>
            <a:pPr lvl="0"/>
            <a:endParaRPr lang="en-US"/>
          </a:p>
        </p:txBody>
      </p:sp>
      <p:sp>
        <p:nvSpPr>
          <p:cNvPr id="11" name="Text Placeholder 10">
            <a:extLst>
              <a:ext uri="{FF2B5EF4-FFF2-40B4-BE49-F238E27FC236}">
                <a16:creationId xmlns:a16="http://schemas.microsoft.com/office/drawing/2014/main" id="{678FD2D1-54D0-384D-B6C4-1ADF79A1F6B9}"/>
              </a:ext>
            </a:extLst>
          </p:cNvPr>
          <p:cNvSpPr>
            <a:spLocks noGrp="1"/>
          </p:cNvSpPr>
          <p:nvPr>
            <p:ph type="body" sz="quarter" idx="22"/>
          </p:nvPr>
        </p:nvSpPr>
        <p:spPr>
          <a:xfrm>
            <a:off x="1178111" y="3624052"/>
            <a:ext cx="4462272" cy="380953"/>
          </a:xfrm>
        </p:spPr>
        <p:txBody>
          <a:bodyPr/>
          <a:lstStyle>
            <a:lvl1pPr marL="0" indent="0" algn="l">
              <a:lnSpc>
                <a:spcPct val="100000"/>
              </a:lnSpc>
              <a:buNone/>
              <a:defRPr sz="19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9" name="Text Placeholder 7">
            <a:extLst>
              <a:ext uri="{FF2B5EF4-FFF2-40B4-BE49-F238E27FC236}">
                <a16:creationId xmlns:a16="http://schemas.microsoft.com/office/drawing/2014/main" id="{EA3CFA97-B918-A243-8347-81ABE5965E29}"/>
              </a:ext>
            </a:extLst>
          </p:cNvPr>
          <p:cNvSpPr>
            <a:spLocks noGrp="1"/>
          </p:cNvSpPr>
          <p:nvPr>
            <p:ph type="body" sz="quarter" idx="23"/>
          </p:nvPr>
        </p:nvSpPr>
        <p:spPr>
          <a:xfrm>
            <a:off x="6698743" y="3975024"/>
            <a:ext cx="4462272" cy="1658837"/>
          </a:xfrm>
        </p:spPr>
        <p:txBody>
          <a:bodyPr/>
          <a:lstStyle>
            <a:lvl1pPr marL="118530" marR="0" indent="-118530" algn="l" defTabSz="914377" rtl="0" eaLnBrk="1" fontAlgn="auto" latinLnBrk="0" hangingPunct="1">
              <a:lnSpc>
                <a:spcPct val="100000"/>
              </a:lnSpc>
              <a:spcBef>
                <a:spcPct val="0"/>
              </a:spcBef>
              <a:spcAft>
                <a:spcPts val="400"/>
              </a:spcAft>
              <a:buClr>
                <a:schemeClr val="accent1"/>
              </a:buClr>
              <a:buSzTx/>
              <a:buFont typeface="Arial" panose="020B0604020202020204" pitchFamily="34" charset="0"/>
              <a:buChar char="•"/>
              <a:defRPr sz="1600"/>
            </a:lvl1pPr>
            <a:lvl2pPr marL="160863" indent="0">
              <a:buNone/>
              <a:defRPr/>
            </a:lvl2pPr>
          </a:lstStyle>
          <a:p>
            <a:pPr lvl="0"/>
            <a:r>
              <a:rPr lang="en-US"/>
              <a:t>Click to edit Master text styles</a:t>
            </a:r>
          </a:p>
          <a:p>
            <a:pPr marL="118530" marR="0" lvl="0" indent="-118530" algn="l" defTabSz="914377" rtl="0" eaLnBrk="1" fontAlgn="auto" latinLnBrk="0" hangingPunct="1">
              <a:lnSpc>
                <a:spcPct val="100000"/>
              </a:lnSpc>
              <a:spcBef>
                <a:spcPct val="0"/>
              </a:spcBef>
              <a:spcAft>
                <a:spcPts val="400"/>
              </a:spcAft>
              <a:buClr>
                <a:schemeClr val="accent1"/>
              </a:buClr>
              <a:buSzTx/>
              <a:buFont typeface="Arial" panose="020B0604020202020204" pitchFamily="34" charset="0"/>
              <a:buChar char="•"/>
              <a:defRPr/>
            </a:pPr>
            <a:r>
              <a:rPr lang="en-US"/>
              <a:t>Click to edit Master text styles</a:t>
            </a:r>
          </a:p>
          <a:p>
            <a:pPr marL="118530" marR="0" lvl="0" indent="-118530" algn="l" defTabSz="914377" rtl="0" eaLnBrk="1" fontAlgn="auto" latinLnBrk="0" hangingPunct="1">
              <a:lnSpc>
                <a:spcPct val="100000"/>
              </a:lnSpc>
              <a:spcBef>
                <a:spcPct val="0"/>
              </a:spcBef>
              <a:spcAft>
                <a:spcPts val="400"/>
              </a:spcAft>
              <a:buClr>
                <a:schemeClr val="accent1"/>
              </a:buClr>
              <a:buSzTx/>
              <a:buFont typeface="Arial" panose="020B0604020202020204" pitchFamily="34" charset="0"/>
              <a:buChar char="•"/>
              <a:defRPr/>
            </a:pPr>
            <a:r>
              <a:rPr lang="en-US"/>
              <a:t>Click to edit Master text styles</a:t>
            </a:r>
          </a:p>
          <a:p>
            <a:pPr marL="118530" marR="0" lvl="0" indent="-118530" algn="l" defTabSz="914377" rtl="0" eaLnBrk="1" fontAlgn="auto" latinLnBrk="0" hangingPunct="1">
              <a:lnSpc>
                <a:spcPct val="100000"/>
              </a:lnSpc>
              <a:spcBef>
                <a:spcPct val="0"/>
              </a:spcBef>
              <a:spcAft>
                <a:spcPts val="400"/>
              </a:spcAft>
              <a:buClr>
                <a:schemeClr val="accent1"/>
              </a:buClr>
              <a:buSzTx/>
              <a:buFont typeface="Arial" panose="020B0604020202020204" pitchFamily="34" charset="0"/>
              <a:buChar char="•"/>
              <a:defRPr/>
            </a:pPr>
            <a:r>
              <a:rPr lang="en-US"/>
              <a:t>Click to edit Master text styles</a:t>
            </a:r>
          </a:p>
          <a:p>
            <a:pPr lvl="0"/>
            <a:endParaRPr lang="en-US"/>
          </a:p>
        </p:txBody>
      </p:sp>
      <p:sp>
        <p:nvSpPr>
          <p:cNvPr id="20" name="Text Placeholder 10">
            <a:extLst>
              <a:ext uri="{FF2B5EF4-FFF2-40B4-BE49-F238E27FC236}">
                <a16:creationId xmlns:a16="http://schemas.microsoft.com/office/drawing/2014/main" id="{71222A9A-C729-754A-AB5B-7F8262F611A3}"/>
              </a:ext>
            </a:extLst>
          </p:cNvPr>
          <p:cNvSpPr>
            <a:spLocks noGrp="1"/>
          </p:cNvSpPr>
          <p:nvPr>
            <p:ph type="body" sz="quarter" idx="24"/>
          </p:nvPr>
        </p:nvSpPr>
        <p:spPr>
          <a:xfrm>
            <a:off x="6698743" y="3624052"/>
            <a:ext cx="4462272" cy="380953"/>
          </a:xfrm>
        </p:spPr>
        <p:txBody>
          <a:bodyPr/>
          <a:lstStyle>
            <a:lvl1pPr marL="0" indent="0" algn="l">
              <a:lnSpc>
                <a:spcPct val="100000"/>
              </a:lnSpc>
              <a:buNone/>
              <a:defRPr sz="19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Footer Placeholder 3">
            <a:extLst>
              <a:ext uri="{FF2B5EF4-FFF2-40B4-BE49-F238E27FC236}">
                <a16:creationId xmlns:a16="http://schemas.microsoft.com/office/drawing/2014/main" id="{34801EFD-7446-8E4E-AAEF-5C8D10FA2ADF}"/>
              </a:ext>
            </a:extLst>
          </p:cNvPr>
          <p:cNvSpPr>
            <a:spLocks noGrp="1"/>
          </p:cNvSpPr>
          <p:nvPr>
            <p:ph type="ftr" sz="quarter" idx="3"/>
          </p:nvPr>
        </p:nvSpPr>
        <p:spPr>
          <a:xfrm>
            <a:off x="7934692" y="6242305"/>
            <a:ext cx="3277715"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2831606658"/>
      </p:ext>
    </p:extLst>
  </p:cSld>
  <p:clrMapOvr>
    <a:masterClrMapping/>
  </p:clrMapOvr>
  <p:transition/>
  <p:extLst>
    <p:ext uri="{DCECCB84-F9BA-43D5-87BE-67443E8EF086}">
      <p15:sldGuideLst xmlns:p15="http://schemas.microsoft.com/office/powerpoint/2012/main">
        <p15:guide id="2" orient="horz" pos="350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04 ">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C0DD54-8F3E-3141-9EFA-297A3BB9A28B}"/>
              </a:ext>
            </a:extLst>
          </p:cNvPr>
          <p:cNvSpPr/>
          <p:nvPr userDrawn="1"/>
        </p:nvSpPr>
        <p:spPr>
          <a:xfrm>
            <a:off x="525085" y="6027722"/>
            <a:ext cx="11098476" cy="830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Primary-Client-Logo">
            <a:hlinkClick r:id="rId2" action="ppaction://hlinksldjump"/>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
        <p:nvSpPr>
          <p:cNvPr id="5" name="Text Placeholder 4">
            <a:extLst>
              <a:ext uri="{FF2B5EF4-FFF2-40B4-BE49-F238E27FC236}">
                <a16:creationId xmlns:a16="http://schemas.microsoft.com/office/drawing/2014/main" id="{A03B0FA5-CAA8-F144-AA63-57A5866F638A}"/>
              </a:ext>
            </a:extLst>
          </p:cNvPr>
          <p:cNvSpPr>
            <a:spLocks noGrp="1"/>
          </p:cNvSpPr>
          <p:nvPr>
            <p:ph type="body" sz="quarter" idx="10"/>
          </p:nvPr>
        </p:nvSpPr>
        <p:spPr>
          <a:xfrm>
            <a:off x="511012" y="6050870"/>
            <a:ext cx="3009900" cy="270245"/>
          </a:xfrm>
        </p:spPr>
        <p:txBody>
          <a:bodyPr/>
          <a:lstStyle>
            <a:lvl1pPr marL="0" indent="0">
              <a:buNone/>
              <a:defRPr sz="1333" b="0"/>
            </a:lvl1pPr>
            <a:lvl2pPr marL="118530" indent="0">
              <a:buNone/>
              <a:defRPr/>
            </a:lvl2pPr>
          </a:lstStyle>
          <a:p>
            <a:pPr lvl="0"/>
            <a:r>
              <a:rPr lang="en-US"/>
              <a:t>Click to edit</a:t>
            </a:r>
          </a:p>
        </p:txBody>
      </p:sp>
      <p:sp>
        <p:nvSpPr>
          <p:cNvPr id="10" name="Freeform 9">
            <a:extLst>
              <a:ext uri="{FF2B5EF4-FFF2-40B4-BE49-F238E27FC236}">
                <a16:creationId xmlns:a16="http://schemas.microsoft.com/office/drawing/2014/main" id="{8D006772-5954-2E46-B21B-47EE6A910D95}"/>
              </a:ext>
            </a:extLst>
          </p:cNvPr>
          <p:cNvSpPr/>
          <p:nvPr userDrawn="1"/>
        </p:nvSpPr>
        <p:spPr>
          <a:xfrm>
            <a:off x="0" y="2695020"/>
            <a:ext cx="12192000" cy="3002678"/>
          </a:xfrm>
          <a:custGeom>
            <a:avLst/>
            <a:gdLst>
              <a:gd name="connsiteX0" fmla="*/ 75465 w 9155359"/>
              <a:gd name="connsiteY0" fmla="*/ 1228752 h 2254806"/>
              <a:gd name="connsiteX1" fmla="*/ 2401545 w 9155359"/>
              <a:gd name="connsiteY1" fmla="*/ 2000225 h 2254806"/>
              <a:gd name="connsiteX2" fmla="*/ 48611 w 9155359"/>
              <a:gd name="connsiteY2" fmla="*/ 1366682 h 2254806"/>
              <a:gd name="connsiteX3" fmla="*/ 0 w 9155359"/>
              <a:gd name="connsiteY3" fmla="*/ 1368140 h 2254806"/>
              <a:gd name="connsiteX4" fmla="*/ 0 w 9155359"/>
              <a:gd name="connsiteY4" fmla="*/ 1228898 h 2254806"/>
              <a:gd name="connsiteX5" fmla="*/ 0 w 9155359"/>
              <a:gd name="connsiteY5" fmla="*/ 940062 h 2254806"/>
              <a:gd name="connsiteX6" fmla="*/ 184018 w 9155359"/>
              <a:gd name="connsiteY6" fmla="*/ 959482 h 2254806"/>
              <a:gd name="connsiteX7" fmla="*/ 2339206 w 9155359"/>
              <a:gd name="connsiteY7" fmla="*/ 1953264 h 2254806"/>
              <a:gd name="connsiteX8" fmla="*/ 115341 w 9155359"/>
              <a:gd name="connsiteY8" fmla="*/ 1093334 h 2254806"/>
              <a:gd name="connsiteX9" fmla="*/ 0 w 9155359"/>
              <a:gd name="connsiteY9" fmla="*/ 1085497 h 2254806"/>
              <a:gd name="connsiteX10" fmla="*/ 5599046 w 9155359"/>
              <a:gd name="connsiteY10" fmla="*/ 904719 h 2254806"/>
              <a:gd name="connsiteX11" fmla="*/ 6485913 w 9155359"/>
              <a:gd name="connsiteY11" fmla="*/ 1214084 h 2254806"/>
              <a:gd name="connsiteX12" fmla="*/ 6485913 w 9155359"/>
              <a:gd name="connsiteY12" fmla="*/ 1214273 h 2254806"/>
              <a:gd name="connsiteX13" fmla="*/ 5262052 w 9155359"/>
              <a:gd name="connsiteY13" fmla="*/ 1389738 h 2254806"/>
              <a:gd name="connsiteX14" fmla="*/ 3948946 w 9155359"/>
              <a:gd name="connsiteY14" fmla="*/ 2070808 h 2254806"/>
              <a:gd name="connsiteX15" fmla="*/ 3030908 w 9155359"/>
              <a:gd name="connsiteY15" fmla="*/ 2249012 h 2254806"/>
              <a:gd name="connsiteX16" fmla="*/ 2401356 w 9155359"/>
              <a:gd name="connsiteY16" fmla="*/ 2000225 h 2254806"/>
              <a:gd name="connsiteX17" fmla="*/ 3424556 w 9155359"/>
              <a:gd name="connsiteY17" fmla="*/ 1849989 h 2254806"/>
              <a:gd name="connsiteX18" fmla="*/ 4734914 w 9155359"/>
              <a:gd name="connsiteY18" fmla="*/ 1115722 h 2254806"/>
              <a:gd name="connsiteX19" fmla="*/ 5599046 w 9155359"/>
              <a:gd name="connsiteY19" fmla="*/ 904719 h 2254806"/>
              <a:gd name="connsiteX20" fmla="*/ 9155359 w 9155359"/>
              <a:gd name="connsiteY20" fmla="*/ 681109 h 2254806"/>
              <a:gd name="connsiteX21" fmla="*/ 9155359 w 9155359"/>
              <a:gd name="connsiteY21" fmla="*/ 825935 h 2254806"/>
              <a:gd name="connsiteX22" fmla="*/ 9149737 w 9155359"/>
              <a:gd name="connsiteY22" fmla="*/ 860604 h 2254806"/>
              <a:gd name="connsiteX23" fmla="*/ 8219858 w 9155359"/>
              <a:gd name="connsiteY23" fmla="*/ 1354116 h 2254806"/>
              <a:gd name="connsiteX24" fmla="*/ 6835032 w 9155359"/>
              <a:gd name="connsiteY24" fmla="*/ 1469107 h 2254806"/>
              <a:gd name="connsiteX25" fmla="*/ 8199299 w 9155359"/>
              <a:gd name="connsiteY25" fmla="*/ 1236288 h 2254806"/>
              <a:gd name="connsiteX26" fmla="*/ 0 w 9155359"/>
              <a:gd name="connsiteY26" fmla="*/ 642868 h 2254806"/>
              <a:gd name="connsiteX27" fmla="*/ 230952 w 9155359"/>
              <a:gd name="connsiteY27" fmla="*/ 668304 h 2254806"/>
              <a:gd name="connsiteX28" fmla="*/ 2292119 w 9155359"/>
              <a:gd name="connsiteY28" fmla="*/ 1900446 h 2254806"/>
              <a:gd name="connsiteX29" fmla="*/ 206890 w 9155359"/>
              <a:gd name="connsiteY29" fmla="*/ 813882 h 2254806"/>
              <a:gd name="connsiteX30" fmla="*/ 0 w 9155359"/>
              <a:gd name="connsiteY30" fmla="*/ 791487 h 2254806"/>
              <a:gd name="connsiteX31" fmla="*/ 9155359 w 9155359"/>
              <a:gd name="connsiteY31" fmla="*/ 337384 h 2254806"/>
              <a:gd name="connsiteX32" fmla="*/ 9155359 w 9155359"/>
              <a:gd name="connsiteY32" fmla="*/ 508809 h 2254806"/>
              <a:gd name="connsiteX33" fmla="*/ 7983195 w 9155359"/>
              <a:gd name="connsiteY33" fmla="*/ 1238557 h 2254806"/>
              <a:gd name="connsiteX34" fmla="*/ 6686100 w 9155359"/>
              <a:gd name="connsiteY34" fmla="*/ 1350808 h 2254806"/>
              <a:gd name="connsiteX35" fmla="*/ 7924457 w 9155359"/>
              <a:gd name="connsiteY35" fmla="*/ 1139061 h 2254806"/>
              <a:gd name="connsiteX36" fmla="*/ 9133957 w 9155359"/>
              <a:gd name="connsiteY36" fmla="*/ 351217 h 2254806"/>
              <a:gd name="connsiteX37" fmla="*/ 9155359 w 9155359"/>
              <a:gd name="connsiteY37" fmla="*/ 0 h 2254806"/>
              <a:gd name="connsiteX38" fmla="*/ 9155359 w 9155359"/>
              <a:gd name="connsiteY38" fmla="*/ 170058 h 2254806"/>
              <a:gd name="connsiteX39" fmla="*/ 9141500 w 9155359"/>
              <a:gd name="connsiteY39" fmla="*/ 179667 h 2254806"/>
              <a:gd name="connsiteX40" fmla="*/ 7681351 w 9155359"/>
              <a:gd name="connsiteY40" fmla="*/ 1168541 h 2254806"/>
              <a:gd name="connsiteX41" fmla="*/ 6485913 w 9155359"/>
              <a:gd name="connsiteY41" fmla="*/ 1214084 h 2254806"/>
              <a:gd name="connsiteX42" fmla="*/ 7643740 w 9155359"/>
              <a:gd name="connsiteY42" fmla="*/ 1057139 h 2254806"/>
              <a:gd name="connsiteX43" fmla="*/ 8830271 w 9155359"/>
              <a:gd name="connsiteY43" fmla="*/ 227534 h 22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155359" h="2254806">
                <a:moveTo>
                  <a:pt x="75465" y="1228752"/>
                </a:moveTo>
                <a:cubicBezTo>
                  <a:pt x="976487" y="1264591"/>
                  <a:pt x="1657416" y="1843345"/>
                  <a:pt x="2401545" y="2000225"/>
                </a:cubicBezTo>
                <a:cubicBezTo>
                  <a:pt x="1604124" y="1924487"/>
                  <a:pt x="931939" y="1377046"/>
                  <a:pt x="48611" y="1366682"/>
                </a:cubicBezTo>
                <a:lnTo>
                  <a:pt x="0" y="1368140"/>
                </a:lnTo>
                <a:lnTo>
                  <a:pt x="0" y="1228898"/>
                </a:lnTo>
                <a:close/>
                <a:moveTo>
                  <a:pt x="0" y="940062"/>
                </a:moveTo>
                <a:lnTo>
                  <a:pt x="184018" y="959482"/>
                </a:lnTo>
                <a:cubicBezTo>
                  <a:pt x="1352510" y="1119149"/>
                  <a:pt x="1773248" y="1724721"/>
                  <a:pt x="2339206" y="1953264"/>
                </a:cubicBezTo>
                <a:cubicBezTo>
                  <a:pt x="1805401" y="1820568"/>
                  <a:pt x="1092319" y="1197068"/>
                  <a:pt x="115341" y="1093334"/>
                </a:cubicBezTo>
                <a:lnTo>
                  <a:pt x="0" y="1085497"/>
                </a:lnTo>
                <a:close/>
                <a:moveTo>
                  <a:pt x="5599046" y="904719"/>
                </a:moveTo>
                <a:cubicBezTo>
                  <a:pt x="5920596" y="903360"/>
                  <a:pt x="6245935" y="988730"/>
                  <a:pt x="6485913" y="1214084"/>
                </a:cubicBezTo>
                <a:lnTo>
                  <a:pt x="6485913" y="1214273"/>
                </a:lnTo>
                <a:cubicBezTo>
                  <a:pt x="6202638" y="1101927"/>
                  <a:pt x="5676165" y="1130179"/>
                  <a:pt x="5262052" y="1389738"/>
                </a:cubicBezTo>
                <a:lnTo>
                  <a:pt x="3948946" y="2070808"/>
                </a:lnTo>
                <a:cubicBezTo>
                  <a:pt x="3630711" y="2220098"/>
                  <a:pt x="3318635" y="2273768"/>
                  <a:pt x="3030908" y="2249012"/>
                </a:cubicBezTo>
                <a:cubicBezTo>
                  <a:pt x="2789792" y="2228319"/>
                  <a:pt x="2592068" y="2137233"/>
                  <a:pt x="2401356" y="2000225"/>
                </a:cubicBezTo>
                <a:cubicBezTo>
                  <a:pt x="2886334" y="2054272"/>
                  <a:pt x="3114374" y="1993988"/>
                  <a:pt x="3424556" y="1849989"/>
                </a:cubicBezTo>
                <a:lnTo>
                  <a:pt x="4734914" y="1115722"/>
                </a:lnTo>
                <a:cubicBezTo>
                  <a:pt x="4959734" y="994163"/>
                  <a:pt x="5277495" y="906077"/>
                  <a:pt x="5599046" y="904719"/>
                </a:cubicBezTo>
                <a:close/>
                <a:moveTo>
                  <a:pt x="9155359" y="681109"/>
                </a:moveTo>
                <a:lnTo>
                  <a:pt x="9155359" y="825935"/>
                </a:lnTo>
                <a:lnTo>
                  <a:pt x="9149737" y="860604"/>
                </a:lnTo>
                <a:lnTo>
                  <a:pt x="8219858" y="1354116"/>
                </a:lnTo>
                <a:cubicBezTo>
                  <a:pt x="7594000" y="1653170"/>
                  <a:pt x="7239102" y="1699848"/>
                  <a:pt x="6835032" y="1469107"/>
                </a:cubicBezTo>
                <a:cubicBezTo>
                  <a:pt x="7306273" y="1640037"/>
                  <a:pt x="7708921" y="1496699"/>
                  <a:pt x="8199299" y="1236288"/>
                </a:cubicBezTo>
                <a:close/>
                <a:moveTo>
                  <a:pt x="0" y="642868"/>
                </a:moveTo>
                <a:lnTo>
                  <a:pt x="230952" y="668304"/>
                </a:lnTo>
                <a:cubicBezTo>
                  <a:pt x="1395259" y="838661"/>
                  <a:pt x="1782030" y="1534068"/>
                  <a:pt x="2292119" y="1900446"/>
                </a:cubicBezTo>
                <a:cubicBezTo>
                  <a:pt x="1732557" y="1631332"/>
                  <a:pt x="1367925" y="979209"/>
                  <a:pt x="206890" y="813882"/>
                </a:cubicBezTo>
                <a:lnTo>
                  <a:pt x="0" y="791487"/>
                </a:lnTo>
                <a:close/>
                <a:moveTo>
                  <a:pt x="9155359" y="337384"/>
                </a:moveTo>
                <a:lnTo>
                  <a:pt x="9155359" y="508809"/>
                </a:lnTo>
                <a:lnTo>
                  <a:pt x="7983195" y="1238557"/>
                </a:lnTo>
                <a:cubicBezTo>
                  <a:pt x="7595611" y="1471658"/>
                  <a:pt x="7113571" y="1598556"/>
                  <a:pt x="6686100" y="1350808"/>
                </a:cubicBezTo>
                <a:cubicBezTo>
                  <a:pt x="7023567" y="1458336"/>
                  <a:pt x="7467901" y="1455880"/>
                  <a:pt x="7924457" y="1139061"/>
                </a:cubicBezTo>
                <a:cubicBezTo>
                  <a:pt x="8036457" y="1061215"/>
                  <a:pt x="8837502" y="542863"/>
                  <a:pt x="9133957" y="351217"/>
                </a:cubicBezTo>
                <a:close/>
                <a:moveTo>
                  <a:pt x="9155359" y="0"/>
                </a:moveTo>
                <a:lnTo>
                  <a:pt x="9155359" y="170058"/>
                </a:lnTo>
                <a:lnTo>
                  <a:pt x="9141500" y="179667"/>
                </a:lnTo>
                <a:cubicBezTo>
                  <a:pt x="8781210" y="429322"/>
                  <a:pt x="7808517" y="1101366"/>
                  <a:pt x="7681351" y="1168541"/>
                </a:cubicBezTo>
                <a:cubicBezTo>
                  <a:pt x="7524840" y="1251218"/>
                  <a:pt x="7059473" y="1527690"/>
                  <a:pt x="6485913" y="1214084"/>
                </a:cubicBezTo>
                <a:cubicBezTo>
                  <a:pt x="6878708" y="1376793"/>
                  <a:pt x="7309779" y="1286840"/>
                  <a:pt x="7643740" y="1057139"/>
                </a:cubicBezTo>
                <a:lnTo>
                  <a:pt x="8830271" y="227534"/>
                </a:lnTo>
                <a:close/>
              </a:path>
            </a:pathLst>
          </a:custGeom>
          <a:solidFill>
            <a:srgbClr val="002677"/>
          </a:solidFill>
          <a:ln w="9181" cap="flat">
            <a:noFill/>
            <a:prstDash val="solid"/>
            <a:miter/>
          </a:ln>
        </p:spPr>
        <p:txBody>
          <a:bodyPr wrap="square" rtlCol="0" anchor="ctr">
            <a:noAutofit/>
          </a:bodyPr>
          <a:lstStyle/>
          <a:p>
            <a:r>
              <a:rPr lang="en-US"/>
              <a:t>  </a:t>
            </a:r>
          </a:p>
        </p:txBody>
      </p:sp>
      <p:grpSp>
        <p:nvGrpSpPr>
          <p:cNvPr id="15" name="Primary-Client-Logo">
            <a:hlinkClick r:id="rId2" action="ppaction://hlinksldjump"/>
            <a:extLst>
              <a:ext uri="{FF2B5EF4-FFF2-40B4-BE49-F238E27FC236}">
                <a16:creationId xmlns:a16="http://schemas.microsoft.com/office/drawing/2014/main" id="{0FF7D078-B749-AD4F-AC7D-8115AEAE24E4}"/>
              </a:ext>
            </a:extLst>
          </p:cNvPr>
          <p:cNvGrpSpPr/>
          <p:nvPr userDrawn="1"/>
        </p:nvGrpSpPr>
        <p:grpSpPr>
          <a:xfrm>
            <a:off x="10080123" y="5709272"/>
            <a:ext cx="1569763" cy="536448"/>
            <a:chOff x="10080123" y="5709272"/>
            <a:chExt cx="1569763" cy="536448"/>
          </a:xfrm>
        </p:grpSpPr>
        <p:pic>
          <p:nvPicPr>
            <p:cNvPr id="12" name="Primary-Client-Logo">
              <a:extLst>
                <a:ext uri="{FF2B5EF4-FFF2-40B4-BE49-F238E27FC236}">
                  <a16:creationId xmlns:a16="http://schemas.microsoft.com/office/drawing/2014/main" id="{3022CD93-97AE-154D-91DB-197F5CD78E1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080123" y="5709272"/>
              <a:ext cx="1549225" cy="536448"/>
            </a:xfrm>
            <a:prstGeom prst="rect">
              <a:avLst/>
            </a:prstGeom>
          </p:spPr>
        </p:pic>
        <p:sp>
          <p:nvSpPr>
            <p:cNvPr id="14" name="Snip Diagonal Corner Rectangle 13">
              <a:extLst>
                <a:ext uri="{FF2B5EF4-FFF2-40B4-BE49-F238E27FC236}">
                  <a16:creationId xmlns:a16="http://schemas.microsoft.com/office/drawing/2014/main" id="{EF964E6D-1968-2247-A6EA-25B3FDACFCEA}"/>
                </a:ext>
              </a:extLst>
            </p:cNvPr>
            <p:cNvSpPr/>
            <p:nvPr userDrawn="1"/>
          </p:nvSpPr>
          <p:spPr>
            <a:xfrm rot="3167780">
              <a:off x="11564999" y="6068577"/>
              <a:ext cx="111866" cy="57909"/>
            </a:xfrm>
            <a:prstGeom prst="snip2DiagRect">
              <a:avLst>
                <a:gd name="adj1" fmla="val 50000"/>
                <a:gd name="adj2"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7519417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ab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3096" y="469285"/>
            <a:ext cx="11097749" cy="1056387"/>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14" name="Table Placeholder 13">
            <a:extLst>
              <a:ext uri="{FF2B5EF4-FFF2-40B4-BE49-F238E27FC236}">
                <a16:creationId xmlns:a16="http://schemas.microsoft.com/office/drawing/2014/main" id="{D270908A-23D5-CD43-8692-062EB0F4A7A9}"/>
              </a:ext>
            </a:extLst>
          </p:cNvPr>
          <p:cNvSpPr>
            <a:spLocks noGrp="1"/>
          </p:cNvSpPr>
          <p:nvPr>
            <p:ph type="tbl" sz="quarter" idx="17"/>
          </p:nvPr>
        </p:nvSpPr>
        <p:spPr>
          <a:xfrm>
            <a:off x="503347" y="2999232"/>
            <a:ext cx="11230899" cy="2680157"/>
          </a:xfrm>
          <a:noFill/>
        </p:spPr>
        <p:txBody>
          <a:bodyPr lIns="228600" tIns="54864" rIns="228600" bIns="0" anchor="ctr"/>
          <a:lstStyle>
            <a:lvl1pPr marL="0" indent="0" algn="ctr">
              <a:buNone/>
              <a:defRPr>
                <a:solidFill>
                  <a:schemeClr val="accent1"/>
                </a:solidFill>
              </a:defRPr>
            </a:lvl1pPr>
          </a:lstStyle>
          <a:p>
            <a:endParaRPr lang="en-US"/>
          </a:p>
        </p:txBody>
      </p:sp>
      <p:sp>
        <p:nvSpPr>
          <p:cNvPr id="10" name="Footer Placeholder 3">
            <a:extLst>
              <a:ext uri="{FF2B5EF4-FFF2-40B4-BE49-F238E27FC236}">
                <a16:creationId xmlns:a16="http://schemas.microsoft.com/office/drawing/2014/main" id="{A91CB174-5B4E-3040-9C32-90B63AD71B46}"/>
              </a:ext>
            </a:extLst>
          </p:cNvPr>
          <p:cNvSpPr>
            <a:spLocks noGrp="1"/>
          </p:cNvSpPr>
          <p:nvPr>
            <p:ph type="ftr" sz="quarter" idx="3"/>
          </p:nvPr>
        </p:nvSpPr>
        <p:spPr>
          <a:xfrm>
            <a:off x="7930558"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3503568283"/>
      </p:ext>
    </p:extLst>
  </p:cSld>
  <p:clrMapOvr>
    <a:masterClrMapping/>
  </p:clrMapOvr>
  <p:transition/>
  <p:extLst>
    <p:ext uri="{DCECCB84-F9BA-43D5-87BE-67443E8EF086}">
      <p15:sldGuideLst xmlns:p15="http://schemas.microsoft.com/office/powerpoint/2012/main">
        <p15:guide id="2" orient="horz" pos="350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4" name="Table Placeholder 3">
            <a:extLst>
              <a:ext uri="{FF2B5EF4-FFF2-40B4-BE49-F238E27FC236}">
                <a16:creationId xmlns:a16="http://schemas.microsoft.com/office/drawing/2014/main" id="{18412AE7-14E8-314D-8735-18215A59D225}"/>
              </a:ext>
            </a:extLst>
          </p:cNvPr>
          <p:cNvSpPr>
            <a:spLocks noGrp="1"/>
          </p:cNvSpPr>
          <p:nvPr>
            <p:ph type="tbl" sz="quarter" idx="14"/>
          </p:nvPr>
        </p:nvSpPr>
        <p:spPr>
          <a:xfrm>
            <a:off x="609600" y="1658112"/>
            <a:ext cx="10972800" cy="4035552"/>
          </a:xfrm>
        </p:spPr>
        <p:txBody>
          <a:bodyPr anchor="ctr"/>
          <a:lstStyle>
            <a:lvl1pPr marL="0" indent="0" algn="ctr">
              <a:buNone/>
              <a:defRPr sz="1200">
                <a:solidFill>
                  <a:schemeClr val="accent1"/>
                </a:solidFill>
              </a:defRPr>
            </a:lvl1pPr>
          </a:lstStyle>
          <a:p>
            <a:endParaRPr lang="en-US"/>
          </a:p>
        </p:txBody>
      </p:sp>
      <p:sp>
        <p:nvSpPr>
          <p:cNvPr id="7" name="Footer Placeholder 3">
            <a:extLst>
              <a:ext uri="{FF2B5EF4-FFF2-40B4-BE49-F238E27FC236}">
                <a16:creationId xmlns:a16="http://schemas.microsoft.com/office/drawing/2014/main" id="{0757D4EE-7E0C-E842-839C-0E9231F5BB1B}"/>
              </a:ext>
            </a:extLst>
          </p:cNvPr>
          <p:cNvSpPr>
            <a:spLocks noGrp="1"/>
          </p:cNvSpPr>
          <p:nvPr>
            <p:ph type="ftr" sz="quarter" idx="3"/>
          </p:nvPr>
        </p:nvSpPr>
        <p:spPr>
          <a:xfrm>
            <a:off x="7930558" y="6241565"/>
            <a:ext cx="328496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3692912524"/>
      </p:ext>
    </p:extLst>
  </p:cSld>
  <p:clrMapOvr>
    <a:masterClrMapping/>
  </p:clrMapOvr>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and large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3" y="469286"/>
            <a:ext cx="5364480" cy="1096841"/>
          </a:xfrm>
        </p:spPr>
        <p:txBody>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2" y="1828800"/>
            <a:ext cx="5364480" cy="3864696"/>
          </a:xfrm>
        </p:spPr>
        <p:txBody>
          <a:bodyPr/>
          <a:lstStyle>
            <a:lvl1pPr marL="122764" indent="-122764">
              <a:lnSpc>
                <a:spcPct val="100000"/>
              </a:lnSpc>
              <a:spcBef>
                <a:spcPts val="400"/>
              </a:spcBef>
              <a:spcAft>
                <a:spcPts val="800"/>
              </a:spcAft>
              <a:buClr>
                <a:schemeClr val="accent1"/>
              </a:buClr>
              <a:defRPr sz="1900">
                <a:solidFill>
                  <a:schemeClr val="accent1"/>
                </a:solidFill>
              </a:defRPr>
            </a:lvl1pPr>
            <a:lvl2pPr marL="268811" indent="-110064">
              <a:lnSpc>
                <a:spcPct val="100000"/>
              </a:lnSpc>
              <a:spcBef>
                <a:spcPct val="0"/>
              </a:spcBef>
              <a:spcAft>
                <a:spcPts val="800"/>
              </a:spcAft>
              <a:buClr>
                <a:schemeClr val="accent1"/>
              </a:buClr>
              <a:buFont typeface="System Font Regular"/>
              <a:buChar char="-"/>
              <a:defRPr sz="1900">
                <a:solidFill>
                  <a:schemeClr val="accent1"/>
                </a:solidFill>
              </a:defRPr>
            </a:lvl2pPr>
            <a:lvl3pPr marL="408507" indent="-118530">
              <a:lnSpc>
                <a:spcPct val="100000"/>
              </a:lnSpc>
              <a:spcBef>
                <a:spcPct val="0"/>
              </a:spcBef>
              <a:spcAft>
                <a:spcPts val="800"/>
              </a:spcAft>
              <a:buClr>
                <a:schemeClr val="accent1"/>
              </a:buClr>
              <a:defRPr sz="1600">
                <a:solidFill>
                  <a:schemeClr val="accent1"/>
                </a:solidFill>
              </a:defRPr>
            </a:lvl3pPr>
            <a:lvl4pPr marL="527037" indent="-107948">
              <a:lnSpc>
                <a:spcPct val="100000"/>
              </a:lnSpc>
              <a:spcBef>
                <a:spcPct val="0"/>
              </a:spcBef>
              <a:spcAft>
                <a:spcPts val="800"/>
              </a:spcAft>
              <a:buClr>
                <a:schemeClr val="accent1"/>
              </a:buClr>
              <a:buFont typeface="System Font Regular"/>
              <a:buChar char="-"/>
              <a:defRPr sz="1500">
                <a:solidFill>
                  <a:schemeClr val="accent1"/>
                </a:solidFill>
              </a:defRPr>
            </a:lvl4pPr>
            <a:lvl5pPr marL="666734" indent="-118530">
              <a:lnSpc>
                <a:spcPct val="100000"/>
              </a:lnSpc>
              <a:spcBef>
                <a:spcPct val="0"/>
              </a:spcBef>
              <a:spcAft>
                <a:spcPts val="800"/>
              </a:spcAft>
              <a:buClr>
                <a:schemeClr val="accent1"/>
              </a:buClr>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
            <a:ext cx="5979381" cy="6857999"/>
          </a:xfrm>
          <a:solidFill>
            <a:schemeClr val="tx2"/>
          </a:solidFill>
        </p:spPr>
        <p:txBody>
          <a:bodyPr anchor="ctr"/>
          <a:lstStyle>
            <a:lvl1pPr marL="0" indent="0" algn="ctr">
              <a:buNone/>
              <a:defRPr sz="1600"/>
            </a:lvl1pPr>
          </a:lstStyle>
          <a:p>
            <a:endParaRPr lang="en-US"/>
          </a:p>
        </p:txBody>
      </p:sp>
      <p:sp>
        <p:nvSpPr>
          <p:cNvPr id="9" name="Footer Placeholder 3">
            <a:extLst>
              <a:ext uri="{FF2B5EF4-FFF2-40B4-BE49-F238E27FC236}">
                <a16:creationId xmlns:a16="http://schemas.microsoft.com/office/drawing/2014/main" id="{AA237B01-3300-A94F-955A-022A5B7FCC2D}"/>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solidFill>
                  <a:schemeClr val="bg2"/>
                </a:solidFill>
              </a:defRPr>
            </a:lvl1pPr>
          </a:lstStyle>
          <a:p>
            <a:fld id="{66DE20E4-D496-034F-914D-F7F15B93E95B}" type="slidenum">
              <a:rPr lang="en-US" smtClean="0"/>
              <a:t>‹#›</a:t>
            </a:fld>
            <a:endParaRPr lang="en-US"/>
          </a:p>
        </p:txBody>
      </p:sp>
    </p:spTree>
    <p:extLst>
      <p:ext uri="{BB962C8B-B14F-4D97-AF65-F5344CB8AC3E}">
        <p14:creationId xmlns:p14="http://schemas.microsoft.com/office/powerpoint/2010/main" val="1858942144"/>
      </p:ext>
    </p:extLst>
  </p:cSld>
  <p:clrMapOvr>
    <a:masterClrMapping/>
  </p:clrMapOvr>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and small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462618"/>
            <a:ext cx="5369781" cy="4596329"/>
          </a:xfrm>
          <a:solidFill>
            <a:schemeClr val="tx2"/>
          </a:solidFill>
        </p:spPr>
        <p:txBody>
          <a:bodyPr anchor="ctr"/>
          <a:lstStyle>
            <a:lvl1pPr marL="0" indent="0" algn="ctr">
              <a:buNone/>
              <a:defRPr sz="16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499872" y="1462617"/>
            <a:ext cx="5364480" cy="4231204"/>
          </a:xfrm>
        </p:spPr>
        <p:txBody>
          <a:bodyPr/>
          <a:lstStyle>
            <a:lvl1pPr marL="122764" indent="-122764">
              <a:lnSpc>
                <a:spcPct val="100000"/>
              </a:lnSpc>
              <a:spcBef>
                <a:spcPts val="400"/>
              </a:spcBef>
              <a:spcAft>
                <a:spcPts val="800"/>
              </a:spcAft>
              <a:buClr>
                <a:schemeClr val="accent1"/>
              </a:buClr>
              <a:defRPr sz="1900">
                <a:solidFill>
                  <a:schemeClr val="accent1"/>
                </a:solidFill>
              </a:defRPr>
            </a:lvl1pPr>
            <a:lvl2pPr marL="268811" indent="-122764">
              <a:lnSpc>
                <a:spcPct val="100000"/>
              </a:lnSpc>
              <a:spcBef>
                <a:spcPct val="0"/>
              </a:spcBef>
              <a:spcAft>
                <a:spcPts val="800"/>
              </a:spcAft>
              <a:buClr>
                <a:schemeClr val="accent1"/>
              </a:buClr>
              <a:buFont typeface="System Font Regular"/>
              <a:buChar char="-"/>
              <a:defRPr sz="1900">
                <a:solidFill>
                  <a:schemeClr val="accent1"/>
                </a:solidFill>
              </a:defRPr>
            </a:lvl2pPr>
            <a:lvl3pPr marL="387341" indent="-107948">
              <a:lnSpc>
                <a:spcPct val="100000"/>
              </a:lnSpc>
              <a:spcBef>
                <a:spcPct val="0"/>
              </a:spcBef>
              <a:spcAft>
                <a:spcPts val="800"/>
              </a:spcAft>
              <a:buClr>
                <a:schemeClr val="accent1"/>
              </a:buClr>
              <a:defRPr sz="1600">
                <a:solidFill>
                  <a:schemeClr val="accent1"/>
                </a:solidFill>
              </a:defRPr>
            </a:lvl3pPr>
            <a:lvl4pPr marL="505871" indent="-118530">
              <a:lnSpc>
                <a:spcPct val="100000"/>
              </a:lnSpc>
              <a:spcBef>
                <a:spcPct val="0"/>
              </a:spcBef>
              <a:spcAft>
                <a:spcPts val="800"/>
              </a:spcAft>
              <a:buClr>
                <a:schemeClr val="accent1"/>
              </a:buClr>
              <a:buFont typeface="System Font Regular"/>
              <a:buChar char="-"/>
              <a:defRPr sz="1500">
                <a:solidFill>
                  <a:schemeClr val="accent1"/>
                </a:solidFill>
              </a:defRPr>
            </a:lvl4pPr>
            <a:lvl5pPr marL="613818" indent="-97364">
              <a:lnSpc>
                <a:spcPct val="100000"/>
              </a:lnSpc>
              <a:spcBef>
                <a:spcPct val="0"/>
              </a:spcBef>
              <a:spcAft>
                <a:spcPts val="800"/>
              </a:spcAft>
              <a:buClr>
                <a:schemeClr val="accent1"/>
              </a:buClr>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272073118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2-line), content, and small pic">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827743"/>
            <a:ext cx="5369781" cy="4231204"/>
          </a:xfrm>
          <a:solidFill>
            <a:schemeClr val="tx2"/>
          </a:solidFill>
        </p:spPr>
        <p:txBody>
          <a:bodyPr anchor="ctr"/>
          <a:lstStyle>
            <a:lvl1pPr marL="0" indent="0" algn="ctr">
              <a:buNone/>
              <a:defRPr sz="16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499872" y="1828802"/>
            <a:ext cx="5364480" cy="3865021"/>
          </a:xfrm>
        </p:spPr>
        <p:txBody>
          <a:bodyPr/>
          <a:lstStyle>
            <a:lvl1pPr marL="122764" indent="-122764">
              <a:lnSpc>
                <a:spcPct val="100000"/>
              </a:lnSpc>
              <a:spcBef>
                <a:spcPts val="400"/>
              </a:spcBef>
              <a:spcAft>
                <a:spcPts val="800"/>
              </a:spcAft>
              <a:buClr>
                <a:schemeClr val="accent1"/>
              </a:buClr>
              <a:defRPr sz="1900">
                <a:solidFill>
                  <a:schemeClr val="accent1"/>
                </a:solidFill>
              </a:defRPr>
            </a:lvl1pPr>
            <a:lvl2pPr marL="268811" indent="-122764">
              <a:lnSpc>
                <a:spcPct val="100000"/>
              </a:lnSpc>
              <a:spcBef>
                <a:spcPct val="0"/>
              </a:spcBef>
              <a:spcAft>
                <a:spcPts val="800"/>
              </a:spcAft>
              <a:buClr>
                <a:schemeClr val="accent1"/>
              </a:buClr>
              <a:buFont typeface="System Font Regular"/>
              <a:buChar char="-"/>
              <a:defRPr sz="1900">
                <a:solidFill>
                  <a:schemeClr val="accent1"/>
                </a:solidFill>
              </a:defRPr>
            </a:lvl2pPr>
            <a:lvl3pPr marL="387341" indent="-107948">
              <a:lnSpc>
                <a:spcPct val="100000"/>
              </a:lnSpc>
              <a:spcBef>
                <a:spcPct val="0"/>
              </a:spcBef>
              <a:spcAft>
                <a:spcPts val="800"/>
              </a:spcAft>
              <a:buClr>
                <a:schemeClr val="accent1"/>
              </a:buClr>
              <a:defRPr sz="1600">
                <a:solidFill>
                  <a:schemeClr val="accent1"/>
                </a:solidFill>
              </a:defRPr>
            </a:lvl3pPr>
            <a:lvl4pPr marL="505871" indent="-118530">
              <a:lnSpc>
                <a:spcPct val="100000"/>
              </a:lnSpc>
              <a:spcBef>
                <a:spcPct val="0"/>
              </a:spcBef>
              <a:spcAft>
                <a:spcPts val="800"/>
              </a:spcAft>
              <a:buClr>
                <a:schemeClr val="accent1"/>
              </a:buClr>
              <a:buFont typeface="System Font Regular"/>
              <a:buChar char="-"/>
              <a:defRPr sz="1500">
                <a:solidFill>
                  <a:schemeClr val="accent1"/>
                </a:solidFill>
              </a:defRPr>
            </a:lvl4pPr>
            <a:lvl5pPr marL="613818" indent="-97364">
              <a:lnSpc>
                <a:spcPct val="100000"/>
              </a:lnSpc>
              <a:spcBef>
                <a:spcPct val="0"/>
              </a:spcBef>
              <a:spcAft>
                <a:spcPts val="800"/>
              </a:spcAft>
              <a:buClr>
                <a:schemeClr val="accent1"/>
              </a:buClr>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9" name="Title 1">
            <a:extLst>
              <a:ext uri="{FF2B5EF4-FFF2-40B4-BE49-F238E27FC236}">
                <a16:creationId xmlns:a16="http://schemas.microsoft.com/office/drawing/2014/main" id="{FD556004-769B-824A-A347-C2C035D1BBE6}"/>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228661532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6989230" y="1577425"/>
            <a:ext cx="4604249" cy="3014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2" y="1462618"/>
            <a:ext cx="5364480" cy="4225577"/>
          </a:xfrm>
        </p:spPr>
        <p:txBody>
          <a:bodyPr/>
          <a:lstStyle>
            <a:lvl1pPr marL="122764" indent="-122764">
              <a:lnSpc>
                <a:spcPct val="100000"/>
              </a:lnSpc>
              <a:spcBef>
                <a:spcPts val="400"/>
              </a:spcBef>
              <a:spcAft>
                <a:spcPts val="800"/>
              </a:spcAft>
              <a:buClr>
                <a:schemeClr val="accent1"/>
              </a:buClr>
              <a:defRPr sz="1900">
                <a:solidFill>
                  <a:schemeClr val="accent1"/>
                </a:solidFill>
                <a:latin typeface="+mn-lt"/>
              </a:defRPr>
            </a:lvl1pPr>
            <a:lvl2pPr marL="268811" indent="-129114">
              <a:lnSpc>
                <a:spcPct val="100000"/>
              </a:lnSpc>
              <a:spcBef>
                <a:spcPct val="0"/>
              </a:spcBef>
              <a:spcAft>
                <a:spcPts val="800"/>
              </a:spcAft>
              <a:buClr>
                <a:schemeClr val="accent1"/>
              </a:buClr>
              <a:buFont typeface="System Font Regular"/>
              <a:buChar char="-"/>
              <a:defRPr sz="1900">
                <a:solidFill>
                  <a:schemeClr val="accent1"/>
                </a:solidFill>
                <a:latin typeface="+mn-lt"/>
              </a:defRPr>
            </a:lvl2pPr>
            <a:lvl3pPr marL="397923" indent="-118530">
              <a:lnSpc>
                <a:spcPct val="100000"/>
              </a:lnSpc>
              <a:spcBef>
                <a:spcPct val="0"/>
              </a:spcBef>
              <a:spcAft>
                <a:spcPts val="800"/>
              </a:spcAft>
              <a:buClr>
                <a:schemeClr val="accent1"/>
              </a:buClr>
              <a:defRPr sz="1600">
                <a:solidFill>
                  <a:schemeClr val="accent1"/>
                </a:solidFill>
                <a:latin typeface="+mn-lt"/>
              </a:defRPr>
            </a:lvl3pPr>
            <a:lvl4pPr marL="527037" indent="-129114">
              <a:lnSpc>
                <a:spcPct val="100000"/>
              </a:lnSpc>
              <a:spcBef>
                <a:spcPct val="0"/>
              </a:spcBef>
              <a:spcAft>
                <a:spcPts val="800"/>
              </a:spcAft>
              <a:buClr>
                <a:schemeClr val="accent1"/>
              </a:buClr>
              <a:buFont typeface="System Font Regular"/>
              <a:buChar char="-"/>
              <a:defRPr sz="1500">
                <a:solidFill>
                  <a:schemeClr val="accent1"/>
                </a:solidFill>
                <a:latin typeface="+mn-lt"/>
              </a:defRPr>
            </a:lvl4pPr>
            <a:lvl5pPr marL="666734" indent="-129114">
              <a:lnSpc>
                <a:spcPct val="100000"/>
              </a:lnSpc>
              <a:spcBef>
                <a:spcPct val="0"/>
              </a:spcBef>
              <a:spcAft>
                <a:spcPts val="800"/>
              </a:spcAft>
              <a:buClr>
                <a:schemeClr val="accent1"/>
              </a:buClr>
              <a:defRPr sz="1400">
                <a:solidFill>
                  <a:schemeClr val="accent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0"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7126515" y="1746568"/>
            <a:ext cx="4325259" cy="2845835"/>
          </a:xfrm>
        </p:spPr>
        <p:txBody>
          <a:bodyPr/>
          <a:lstStyle>
            <a:lvl1pPr marL="0" indent="0" algn="l">
              <a:buNone/>
              <a:defRPr sz="2667" b="1" spc="0" baseline="0">
                <a:solidFill>
                  <a:schemeClr val="accent1"/>
                </a:solidFill>
                <a:latin typeface="Georgia" panose="02040502050405020303" pitchFamily="18" charset="0"/>
              </a:defRPr>
            </a:lvl1pPr>
            <a:lvl2pPr marL="160863" indent="0">
              <a:buNone/>
              <a:defRPr sz="9600">
                <a:latin typeface="Georgia" panose="02040502050405020303" pitchFamily="18" charset="0"/>
              </a:defRPr>
            </a:lvl2pPr>
            <a:lvl3pPr marL="391574" indent="0">
              <a:buNone/>
              <a:defRPr sz="9600">
                <a:latin typeface="Georgia" panose="02040502050405020303" pitchFamily="18" charset="0"/>
              </a:defRPr>
            </a:lvl3pPr>
            <a:lvl4pPr marL="539736" indent="0">
              <a:buNone/>
              <a:defRPr sz="9600">
                <a:latin typeface="Georgia" panose="02040502050405020303" pitchFamily="18" charset="0"/>
              </a:defRPr>
            </a:lvl4pPr>
            <a:lvl5pPr marL="770447" indent="0">
              <a:buNone/>
              <a:defRPr sz="9600">
                <a:latin typeface="Georgia" panose="02040502050405020303" pitchFamily="18" charset="0"/>
              </a:defRPr>
            </a:lvl5pPr>
          </a:lstStyle>
          <a:p>
            <a:pPr lvl="0"/>
            <a:r>
              <a:rPr lang="en-US"/>
              <a:t>Click</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7936346" y="6241565"/>
            <a:ext cx="3281821"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61667823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2 lin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6989230" y="1959612"/>
            <a:ext cx="4604249" cy="3014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0"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7126515" y="2128754"/>
            <a:ext cx="4325259" cy="2845835"/>
          </a:xfrm>
        </p:spPr>
        <p:txBody>
          <a:bodyPr/>
          <a:lstStyle>
            <a:lvl1pPr marL="0" indent="0" algn="l">
              <a:buNone/>
              <a:defRPr sz="2667" b="1" spc="0" baseline="0">
                <a:solidFill>
                  <a:schemeClr val="accent1"/>
                </a:solidFill>
                <a:latin typeface="Georgia" panose="02040502050405020303" pitchFamily="18" charset="0"/>
              </a:defRPr>
            </a:lvl1pPr>
            <a:lvl2pPr marL="160863" indent="0">
              <a:buNone/>
              <a:defRPr sz="9600">
                <a:latin typeface="Georgia" panose="02040502050405020303" pitchFamily="18" charset="0"/>
              </a:defRPr>
            </a:lvl2pPr>
            <a:lvl3pPr marL="391574" indent="0">
              <a:buNone/>
              <a:defRPr sz="9600">
                <a:latin typeface="Georgia" panose="02040502050405020303" pitchFamily="18" charset="0"/>
              </a:defRPr>
            </a:lvl3pPr>
            <a:lvl4pPr marL="539736" indent="0">
              <a:buNone/>
              <a:defRPr sz="9600">
                <a:latin typeface="Georgia" panose="02040502050405020303" pitchFamily="18" charset="0"/>
              </a:defRPr>
            </a:lvl4pPr>
            <a:lvl5pPr marL="770447" indent="0">
              <a:buNone/>
              <a:defRPr sz="9600">
                <a:latin typeface="Georgia" panose="02040502050405020303" pitchFamily="18" charset="0"/>
              </a:defRPr>
            </a:lvl5pPr>
          </a:lstStyle>
          <a:p>
            <a:pPr lvl="0"/>
            <a:r>
              <a:rPr lang="en-US"/>
              <a:t>Click</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7936346" y="6241565"/>
            <a:ext cx="3281821"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9" name="Content Placeholder 2">
            <a:extLst>
              <a:ext uri="{FF2B5EF4-FFF2-40B4-BE49-F238E27FC236}">
                <a16:creationId xmlns:a16="http://schemas.microsoft.com/office/drawing/2014/main" id="{6D16490D-0665-6F4D-9A29-A4051903B1F7}"/>
              </a:ext>
            </a:extLst>
          </p:cNvPr>
          <p:cNvSpPr>
            <a:spLocks noGrp="1"/>
          </p:cNvSpPr>
          <p:nvPr>
            <p:ph idx="15"/>
          </p:nvPr>
        </p:nvSpPr>
        <p:spPr>
          <a:xfrm>
            <a:off x="499872" y="1828800"/>
            <a:ext cx="5364480" cy="3865021"/>
          </a:xfrm>
        </p:spPr>
        <p:txBody>
          <a:bodyPr/>
          <a:lstStyle>
            <a:lvl1pPr marL="122764" indent="-122764">
              <a:lnSpc>
                <a:spcPct val="100000"/>
              </a:lnSpc>
              <a:spcBef>
                <a:spcPts val="400"/>
              </a:spcBef>
              <a:spcAft>
                <a:spcPts val="800"/>
              </a:spcAft>
              <a:buClr>
                <a:schemeClr val="accent1"/>
              </a:buClr>
              <a:defRPr sz="1900">
                <a:solidFill>
                  <a:schemeClr val="accent1"/>
                </a:solidFill>
              </a:defRPr>
            </a:lvl1pPr>
            <a:lvl2pPr marL="268811" indent="-122764">
              <a:lnSpc>
                <a:spcPct val="100000"/>
              </a:lnSpc>
              <a:spcBef>
                <a:spcPct val="0"/>
              </a:spcBef>
              <a:spcAft>
                <a:spcPts val="800"/>
              </a:spcAft>
              <a:buClr>
                <a:schemeClr val="accent1"/>
              </a:buClr>
              <a:buFont typeface="System Font Regular"/>
              <a:buChar char="-"/>
              <a:defRPr sz="1900">
                <a:solidFill>
                  <a:schemeClr val="accent1"/>
                </a:solidFill>
              </a:defRPr>
            </a:lvl2pPr>
            <a:lvl3pPr marL="387341" indent="-107948">
              <a:lnSpc>
                <a:spcPct val="100000"/>
              </a:lnSpc>
              <a:spcBef>
                <a:spcPct val="0"/>
              </a:spcBef>
              <a:spcAft>
                <a:spcPts val="800"/>
              </a:spcAft>
              <a:buClr>
                <a:schemeClr val="accent1"/>
              </a:buClr>
              <a:defRPr sz="1600">
                <a:solidFill>
                  <a:schemeClr val="accent1"/>
                </a:solidFill>
              </a:defRPr>
            </a:lvl3pPr>
            <a:lvl4pPr marL="505871" indent="-118530">
              <a:lnSpc>
                <a:spcPct val="100000"/>
              </a:lnSpc>
              <a:spcBef>
                <a:spcPct val="0"/>
              </a:spcBef>
              <a:spcAft>
                <a:spcPts val="800"/>
              </a:spcAft>
              <a:buClr>
                <a:schemeClr val="accent1"/>
              </a:buClr>
              <a:buFont typeface="System Font Regular"/>
              <a:buChar char="-"/>
              <a:defRPr sz="1500">
                <a:solidFill>
                  <a:schemeClr val="accent1"/>
                </a:solidFill>
              </a:defRPr>
            </a:lvl4pPr>
            <a:lvl5pPr marL="613818" indent="-97364">
              <a:lnSpc>
                <a:spcPct val="100000"/>
              </a:lnSpc>
              <a:spcBef>
                <a:spcPct val="0"/>
              </a:spcBef>
              <a:spcAft>
                <a:spcPts val="800"/>
              </a:spcAft>
              <a:buClr>
                <a:schemeClr val="accent1"/>
              </a:buClr>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43AA5499-0B30-3845-8F4C-708EA873253C}"/>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3882154412"/>
      </p:ext>
    </p:extLst>
  </p:cSld>
  <p:clrMapOvr>
    <a:masterClrMapping/>
  </p:clrMapOvr>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and char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6400800" y="1426464"/>
            <a:ext cx="5181600" cy="4291584"/>
          </a:xfrm>
        </p:spPr>
        <p:txBody>
          <a:bodyPr anchor="ctr"/>
          <a:lstStyle>
            <a:lvl1pPr marL="0" indent="0" algn="ctr">
              <a:buNone/>
              <a:defRPr sz="1200">
                <a:solidFill>
                  <a:schemeClr val="accent1"/>
                </a:solidFill>
              </a:defRPr>
            </a:lvl1pPr>
          </a:lstStyle>
          <a:p>
            <a:endParaRPr lang="en-US"/>
          </a:p>
        </p:txBody>
      </p:sp>
      <p:sp>
        <p:nvSpPr>
          <p:cNvPr id="21" name="Content Placeholder 2">
            <a:extLst>
              <a:ext uri="{FF2B5EF4-FFF2-40B4-BE49-F238E27FC236}">
                <a16:creationId xmlns:a16="http://schemas.microsoft.com/office/drawing/2014/main" id="{7584C915-AEBA-9E46-B545-D476DC3D7F89}"/>
              </a:ext>
            </a:extLst>
          </p:cNvPr>
          <p:cNvSpPr>
            <a:spLocks noGrp="1"/>
          </p:cNvSpPr>
          <p:nvPr>
            <p:ph idx="15"/>
          </p:nvPr>
        </p:nvSpPr>
        <p:spPr>
          <a:xfrm>
            <a:off x="499872" y="1462617"/>
            <a:ext cx="5364480" cy="4231204"/>
          </a:xfrm>
        </p:spPr>
        <p:txBody>
          <a:bodyPr/>
          <a:lstStyle>
            <a:lvl1pPr marL="122764" indent="-122764">
              <a:lnSpc>
                <a:spcPct val="100000"/>
              </a:lnSpc>
              <a:spcBef>
                <a:spcPts val="400"/>
              </a:spcBef>
              <a:spcAft>
                <a:spcPts val="800"/>
              </a:spcAft>
              <a:buClr>
                <a:schemeClr val="accent1"/>
              </a:buClr>
              <a:defRPr sz="1900">
                <a:solidFill>
                  <a:schemeClr val="accent1"/>
                </a:solidFill>
              </a:defRPr>
            </a:lvl1pPr>
            <a:lvl2pPr marL="268811" indent="-122764">
              <a:lnSpc>
                <a:spcPct val="100000"/>
              </a:lnSpc>
              <a:spcBef>
                <a:spcPct val="0"/>
              </a:spcBef>
              <a:spcAft>
                <a:spcPts val="800"/>
              </a:spcAft>
              <a:buClr>
                <a:schemeClr val="accent1"/>
              </a:buClr>
              <a:buFont typeface="System Font Regular"/>
              <a:buChar char="-"/>
              <a:defRPr sz="1900">
                <a:solidFill>
                  <a:schemeClr val="accent1"/>
                </a:solidFill>
              </a:defRPr>
            </a:lvl2pPr>
            <a:lvl3pPr marL="387341" indent="-107948">
              <a:lnSpc>
                <a:spcPct val="100000"/>
              </a:lnSpc>
              <a:spcBef>
                <a:spcPct val="0"/>
              </a:spcBef>
              <a:spcAft>
                <a:spcPts val="800"/>
              </a:spcAft>
              <a:buClr>
                <a:schemeClr val="accent1"/>
              </a:buClr>
              <a:defRPr sz="1600">
                <a:solidFill>
                  <a:schemeClr val="accent1"/>
                </a:solidFill>
              </a:defRPr>
            </a:lvl3pPr>
            <a:lvl4pPr marL="505871" indent="-118530">
              <a:lnSpc>
                <a:spcPct val="100000"/>
              </a:lnSpc>
              <a:spcBef>
                <a:spcPct val="0"/>
              </a:spcBef>
              <a:spcAft>
                <a:spcPts val="800"/>
              </a:spcAft>
              <a:buClr>
                <a:schemeClr val="accent1"/>
              </a:buClr>
              <a:buFont typeface="System Font Regular"/>
              <a:buChar char="-"/>
              <a:defRPr sz="1500">
                <a:solidFill>
                  <a:schemeClr val="accent1"/>
                </a:solidFill>
              </a:defRPr>
            </a:lvl4pPr>
            <a:lvl5pPr marL="613818" indent="-97364">
              <a:lnSpc>
                <a:spcPct val="100000"/>
              </a:lnSpc>
              <a:spcBef>
                <a:spcPct val="0"/>
              </a:spcBef>
              <a:spcAft>
                <a:spcPts val="800"/>
              </a:spcAft>
              <a:buClr>
                <a:schemeClr val="accent1"/>
              </a:buClr>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317563424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2-line), content and chart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6400800" y="1792224"/>
            <a:ext cx="5181600" cy="3901440"/>
          </a:xfrm>
        </p:spPr>
        <p:txBody>
          <a:bodyPr anchor="ctr"/>
          <a:lstStyle>
            <a:lvl1pPr marL="0" indent="0" algn="ctr">
              <a:buNone/>
              <a:defRPr sz="1200">
                <a:solidFill>
                  <a:schemeClr val="accent1"/>
                </a:solidFill>
              </a:defRPr>
            </a:lvl1pPr>
          </a:lstStyle>
          <a:p>
            <a:endParaRPr lang="en-US"/>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50" name="Content Placeholder 2">
            <a:extLst>
              <a:ext uri="{FF2B5EF4-FFF2-40B4-BE49-F238E27FC236}">
                <a16:creationId xmlns:a16="http://schemas.microsoft.com/office/drawing/2014/main" id="{254BAD4D-A958-A440-B45A-D94955E74A05}"/>
              </a:ext>
            </a:extLst>
          </p:cNvPr>
          <p:cNvSpPr>
            <a:spLocks noGrp="1"/>
          </p:cNvSpPr>
          <p:nvPr>
            <p:ph idx="15"/>
          </p:nvPr>
        </p:nvSpPr>
        <p:spPr>
          <a:xfrm>
            <a:off x="499872" y="1828802"/>
            <a:ext cx="5364480" cy="3865021"/>
          </a:xfrm>
        </p:spPr>
        <p:txBody>
          <a:bodyPr/>
          <a:lstStyle>
            <a:lvl1pPr marL="122764" indent="-122764">
              <a:lnSpc>
                <a:spcPct val="100000"/>
              </a:lnSpc>
              <a:spcBef>
                <a:spcPts val="400"/>
              </a:spcBef>
              <a:spcAft>
                <a:spcPts val="800"/>
              </a:spcAft>
              <a:buClr>
                <a:schemeClr val="accent1"/>
              </a:buClr>
              <a:defRPr sz="1900">
                <a:solidFill>
                  <a:schemeClr val="accent1"/>
                </a:solidFill>
              </a:defRPr>
            </a:lvl1pPr>
            <a:lvl2pPr marL="268811" indent="-122764">
              <a:lnSpc>
                <a:spcPct val="100000"/>
              </a:lnSpc>
              <a:spcBef>
                <a:spcPct val="0"/>
              </a:spcBef>
              <a:spcAft>
                <a:spcPts val="800"/>
              </a:spcAft>
              <a:buClr>
                <a:schemeClr val="accent1"/>
              </a:buClr>
              <a:buFont typeface="System Font Regular"/>
              <a:buChar char="-"/>
              <a:defRPr sz="1900">
                <a:solidFill>
                  <a:schemeClr val="accent1"/>
                </a:solidFill>
              </a:defRPr>
            </a:lvl2pPr>
            <a:lvl3pPr marL="387341" indent="-107948">
              <a:lnSpc>
                <a:spcPct val="100000"/>
              </a:lnSpc>
              <a:spcBef>
                <a:spcPct val="0"/>
              </a:spcBef>
              <a:spcAft>
                <a:spcPts val="800"/>
              </a:spcAft>
              <a:buClr>
                <a:schemeClr val="accent1"/>
              </a:buClr>
              <a:defRPr sz="1600">
                <a:solidFill>
                  <a:schemeClr val="accent1"/>
                </a:solidFill>
              </a:defRPr>
            </a:lvl3pPr>
            <a:lvl4pPr marL="505871" indent="-118530">
              <a:lnSpc>
                <a:spcPct val="100000"/>
              </a:lnSpc>
              <a:spcBef>
                <a:spcPct val="0"/>
              </a:spcBef>
              <a:spcAft>
                <a:spcPts val="800"/>
              </a:spcAft>
              <a:buClr>
                <a:schemeClr val="accent1"/>
              </a:buClr>
              <a:buFont typeface="System Font Regular"/>
              <a:buChar char="-"/>
              <a:defRPr sz="1500">
                <a:solidFill>
                  <a:schemeClr val="accent1"/>
                </a:solidFill>
              </a:defRPr>
            </a:lvl4pPr>
            <a:lvl5pPr marL="613818" indent="-97364">
              <a:lnSpc>
                <a:spcPct val="100000"/>
              </a:lnSpc>
              <a:spcBef>
                <a:spcPct val="0"/>
              </a:spcBef>
              <a:spcAft>
                <a:spcPts val="800"/>
              </a:spcAft>
              <a:buClr>
                <a:schemeClr val="accent1"/>
              </a:buClr>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Title 1">
            <a:extLst>
              <a:ext uri="{FF2B5EF4-FFF2-40B4-BE49-F238E27FC236}">
                <a16:creationId xmlns:a16="http://schemas.microsoft.com/office/drawing/2014/main" id="{30378E39-EE63-5F43-BA84-E27BA0E2F43D}"/>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369757930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and char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3" y="1463041"/>
            <a:ext cx="4702895" cy="4225577"/>
          </a:xfrm>
        </p:spPr>
        <p:txBody>
          <a:bodyPr/>
          <a:lstStyle>
            <a:lvl1pPr marL="122764" indent="-122764">
              <a:lnSpc>
                <a:spcPct val="100000"/>
              </a:lnSpc>
              <a:spcBef>
                <a:spcPts val="400"/>
              </a:spcBef>
              <a:spcAft>
                <a:spcPts val="800"/>
              </a:spcAft>
              <a:buClr>
                <a:schemeClr val="accent1"/>
              </a:buClr>
              <a:defRPr sz="1900">
                <a:solidFill>
                  <a:schemeClr val="accent1"/>
                </a:solidFill>
              </a:defRPr>
            </a:lvl1pPr>
            <a:lvl2pPr marL="258227" indent="-112181">
              <a:lnSpc>
                <a:spcPct val="100000"/>
              </a:lnSpc>
              <a:spcBef>
                <a:spcPct val="0"/>
              </a:spcBef>
              <a:spcAft>
                <a:spcPts val="800"/>
              </a:spcAft>
              <a:buClr>
                <a:schemeClr val="accent1"/>
              </a:buClr>
              <a:buFont typeface="System Font Regular"/>
              <a:buChar char="-"/>
              <a:defRPr sz="1900">
                <a:solidFill>
                  <a:schemeClr val="accent1"/>
                </a:solidFill>
              </a:defRPr>
            </a:lvl2pPr>
            <a:lvl3pPr marL="376757" indent="-107948">
              <a:lnSpc>
                <a:spcPct val="100000"/>
              </a:lnSpc>
              <a:spcBef>
                <a:spcPct val="0"/>
              </a:spcBef>
              <a:spcAft>
                <a:spcPts val="800"/>
              </a:spcAft>
              <a:buClr>
                <a:schemeClr val="accent1"/>
              </a:buClr>
              <a:defRPr sz="1600">
                <a:solidFill>
                  <a:schemeClr val="accent1"/>
                </a:solidFill>
              </a:defRPr>
            </a:lvl3pPr>
            <a:lvl4pPr marL="484705" indent="-107948">
              <a:lnSpc>
                <a:spcPct val="100000"/>
              </a:lnSpc>
              <a:spcBef>
                <a:spcPct val="0"/>
              </a:spcBef>
              <a:spcAft>
                <a:spcPts val="800"/>
              </a:spcAft>
              <a:buClr>
                <a:schemeClr val="accent1"/>
              </a:buClr>
              <a:buFont typeface="System Font Regular"/>
              <a:buChar char="-"/>
              <a:defRPr sz="1500">
                <a:solidFill>
                  <a:schemeClr val="accent1"/>
                </a:solidFill>
              </a:defRPr>
            </a:lvl4pPr>
            <a:lvl5pPr marL="613818" indent="-118530">
              <a:lnSpc>
                <a:spcPct val="100000"/>
              </a:lnSpc>
              <a:spcBef>
                <a:spcPct val="0"/>
              </a:spcBef>
              <a:spcAft>
                <a:spcPts val="800"/>
              </a:spcAft>
              <a:buClr>
                <a:schemeClr val="accent1"/>
              </a:buClr>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393267" y="1461449"/>
            <a:ext cx="6278880" cy="4218432"/>
          </a:xfrm>
        </p:spPr>
        <p:txBody>
          <a:bodyPr anchor="ctr"/>
          <a:lstStyle>
            <a:lvl1pPr marL="0" indent="0" algn="ctr">
              <a:buNone/>
              <a:defRPr sz="1200">
                <a:solidFill>
                  <a:schemeClr val="accent1"/>
                </a:solidFill>
              </a:defRPr>
            </a:lvl1pPr>
          </a:lstStyle>
          <a:p>
            <a:endParaRPr lang="en-US"/>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199906396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02 – light pic">
    <p:spTree>
      <p:nvGrpSpPr>
        <p:cNvPr id="1" name=""/>
        <p:cNvGrpSpPr/>
        <p:nvPr/>
      </p:nvGrpSpPr>
      <p:grpSpPr>
        <a:xfrm>
          <a:off x="0" y="0"/>
          <a:ext cx="0" cy="0"/>
          <a:chOff x="0" y="0"/>
          <a:chExt cx="0" cy="0"/>
        </a:xfrm>
      </p:grpSpPr>
      <p:sp>
        <p:nvSpPr>
          <p:cNvPr id="31" name="Primary-Client-Logo">
            <a:hlinkClick r:id="rId2" action="ppaction://hlinksldjump"/>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12192000" cy="4379384"/>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a:p>
        </p:txBody>
      </p:sp>
      <p:sp>
        <p:nvSpPr>
          <p:cNvPr id="13" name="Freeform 12">
            <a:extLst>
              <a:ext uri="{FF2B5EF4-FFF2-40B4-BE49-F238E27FC236}">
                <a16:creationId xmlns:a16="http://schemas.microsoft.com/office/drawing/2014/main" id="{E59709CE-7BDA-5B48-9A86-C3E223C68F97}"/>
              </a:ext>
            </a:extLst>
          </p:cNvPr>
          <p:cNvSpPr/>
          <p:nvPr userDrawn="1"/>
        </p:nvSpPr>
        <p:spPr>
          <a:xfrm>
            <a:off x="-15523" y="3713698"/>
            <a:ext cx="9183221" cy="1149585"/>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1216" y="3713698"/>
            <a:ext cx="8110012" cy="1128173"/>
          </a:xfrm>
        </p:spPr>
        <p:txBody>
          <a:bodyPr rIns="0" anchor="ctr" anchorCtr="0">
            <a:noAutofit/>
          </a:bodyPr>
          <a:lstStyle>
            <a:lvl1pPr algn="l">
              <a:defRPr sz="4267" spc="0" baseline="0">
                <a:solidFill>
                  <a:schemeClr val="bg1"/>
                </a:solidFill>
              </a:defRPr>
            </a:lvl1pPr>
          </a:lstStyle>
          <a:p>
            <a:r>
              <a:rPr lang="en-US"/>
              <a:t>[Single Line Slide Title]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hasCustomPrompt="1"/>
          </p:nvPr>
        </p:nvSpPr>
        <p:spPr>
          <a:xfrm>
            <a:off x="505038" y="4945665"/>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[Slide Subtitle]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5976107"/>
            <a:ext cx="11150139" cy="699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 Placeholder 4">
            <a:extLst>
              <a:ext uri="{FF2B5EF4-FFF2-40B4-BE49-F238E27FC236}">
                <a16:creationId xmlns:a16="http://schemas.microsoft.com/office/drawing/2014/main" id="{A255D382-36AC-134B-819C-C052D3A91439}"/>
              </a:ext>
            </a:extLst>
          </p:cNvPr>
          <p:cNvSpPr>
            <a:spLocks noGrp="1"/>
          </p:cNvSpPr>
          <p:nvPr>
            <p:ph type="body" sz="quarter" idx="11"/>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grpSp>
        <p:nvGrpSpPr>
          <p:cNvPr id="18" name="Primary-Client-Logo">
            <a:hlinkClick r:id="rId2" action="ppaction://hlinksldjump"/>
            <a:extLst>
              <a:ext uri="{FF2B5EF4-FFF2-40B4-BE49-F238E27FC236}">
                <a16:creationId xmlns:a16="http://schemas.microsoft.com/office/drawing/2014/main" id="{E47B90AB-9782-4E48-99F1-ECDA93043FF0}"/>
              </a:ext>
            </a:extLst>
          </p:cNvPr>
          <p:cNvGrpSpPr/>
          <p:nvPr userDrawn="1"/>
        </p:nvGrpSpPr>
        <p:grpSpPr>
          <a:xfrm>
            <a:off x="10080123" y="5709272"/>
            <a:ext cx="1569763" cy="536448"/>
            <a:chOff x="10080123" y="5709272"/>
            <a:chExt cx="1569763" cy="536448"/>
          </a:xfrm>
        </p:grpSpPr>
        <p:pic>
          <p:nvPicPr>
            <p:cNvPr id="19" name="Primary-Client-Logo">
              <a:extLst>
                <a:ext uri="{FF2B5EF4-FFF2-40B4-BE49-F238E27FC236}">
                  <a16:creationId xmlns:a16="http://schemas.microsoft.com/office/drawing/2014/main" id="{ACC187E0-9CF1-6347-A0A7-BB604A66D30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080123" y="5709272"/>
              <a:ext cx="1549225" cy="536448"/>
            </a:xfrm>
            <a:prstGeom prst="rect">
              <a:avLst/>
            </a:prstGeom>
          </p:spPr>
        </p:pic>
        <p:sp>
          <p:nvSpPr>
            <p:cNvPr id="20" name="Snip Diagonal Corner Rectangle 19">
              <a:extLst>
                <a:ext uri="{FF2B5EF4-FFF2-40B4-BE49-F238E27FC236}">
                  <a16:creationId xmlns:a16="http://schemas.microsoft.com/office/drawing/2014/main" id="{E003CED6-39B3-394B-A90B-3C4DE05A9BFC}"/>
                </a:ext>
              </a:extLst>
            </p:cNvPr>
            <p:cNvSpPr/>
            <p:nvPr userDrawn="1"/>
          </p:nvSpPr>
          <p:spPr>
            <a:xfrm rot="3167780">
              <a:off x="11564999" y="6068577"/>
              <a:ext cx="111866" cy="57909"/>
            </a:xfrm>
            <a:prstGeom prst="snip2DiagRect">
              <a:avLst>
                <a:gd name="adj1" fmla="val 50000"/>
                <a:gd name="adj2"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6562107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2-line), content and chart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388864" y="1828801"/>
            <a:ext cx="6278880" cy="3864864"/>
          </a:xfrm>
        </p:spPr>
        <p:txBody>
          <a:bodyPr anchor="ctr"/>
          <a:lstStyle>
            <a:lvl1pPr marL="0" indent="0" algn="ctr">
              <a:buNone/>
              <a:defRPr sz="1200">
                <a:solidFill>
                  <a:schemeClr val="accent1"/>
                </a:solidFill>
              </a:defRPr>
            </a:lvl1pPr>
          </a:lstStyle>
          <a:p>
            <a:endParaRPr lang="en-US"/>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63" name="Content Placeholder 2">
            <a:extLst>
              <a:ext uri="{FF2B5EF4-FFF2-40B4-BE49-F238E27FC236}">
                <a16:creationId xmlns:a16="http://schemas.microsoft.com/office/drawing/2014/main" id="{1EF2830B-505D-3247-9562-60314ACE4164}"/>
              </a:ext>
            </a:extLst>
          </p:cNvPr>
          <p:cNvSpPr>
            <a:spLocks noGrp="1"/>
          </p:cNvSpPr>
          <p:nvPr>
            <p:ph idx="15"/>
          </p:nvPr>
        </p:nvSpPr>
        <p:spPr>
          <a:xfrm>
            <a:off x="499873" y="1828802"/>
            <a:ext cx="4702895" cy="3865021"/>
          </a:xfrm>
        </p:spPr>
        <p:txBody>
          <a:bodyPr/>
          <a:lstStyle>
            <a:lvl1pPr marL="122764" indent="-122764">
              <a:lnSpc>
                <a:spcPct val="100000"/>
              </a:lnSpc>
              <a:spcBef>
                <a:spcPts val="400"/>
              </a:spcBef>
              <a:spcAft>
                <a:spcPts val="800"/>
              </a:spcAft>
              <a:buClr>
                <a:schemeClr val="accent1"/>
              </a:buClr>
              <a:defRPr sz="1900">
                <a:solidFill>
                  <a:schemeClr val="accent1"/>
                </a:solidFill>
              </a:defRPr>
            </a:lvl1pPr>
            <a:lvl2pPr marL="268811" indent="-122764">
              <a:lnSpc>
                <a:spcPct val="100000"/>
              </a:lnSpc>
              <a:spcBef>
                <a:spcPct val="0"/>
              </a:spcBef>
              <a:spcAft>
                <a:spcPts val="800"/>
              </a:spcAft>
              <a:buClr>
                <a:schemeClr val="accent1"/>
              </a:buClr>
              <a:buFont typeface="System Font Regular"/>
              <a:buChar char="-"/>
              <a:defRPr sz="1900">
                <a:solidFill>
                  <a:schemeClr val="accent1"/>
                </a:solidFill>
              </a:defRPr>
            </a:lvl2pPr>
            <a:lvl3pPr marL="387341" indent="-107948">
              <a:lnSpc>
                <a:spcPct val="100000"/>
              </a:lnSpc>
              <a:spcBef>
                <a:spcPct val="0"/>
              </a:spcBef>
              <a:spcAft>
                <a:spcPts val="800"/>
              </a:spcAft>
              <a:buClr>
                <a:schemeClr val="accent1"/>
              </a:buClr>
              <a:defRPr sz="1600">
                <a:solidFill>
                  <a:schemeClr val="accent1"/>
                </a:solidFill>
              </a:defRPr>
            </a:lvl3pPr>
            <a:lvl4pPr marL="505871" indent="-118530">
              <a:lnSpc>
                <a:spcPct val="100000"/>
              </a:lnSpc>
              <a:spcBef>
                <a:spcPct val="0"/>
              </a:spcBef>
              <a:spcAft>
                <a:spcPts val="800"/>
              </a:spcAft>
              <a:buClr>
                <a:schemeClr val="accent1"/>
              </a:buClr>
              <a:buFont typeface="System Font Regular"/>
              <a:buChar char="-"/>
              <a:defRPr sz="1500">
                <a:solidFill>
                  <a:schemeClr val="accent1"/>
                </a:solidFill>
              </a:defRPr>
            </a:lvl4pPr>
            <a:lvl5pPr marL="613818" indent="-97364">
              <a:lnSpc>
                <a:spcPct val="100000"/>
              </a:lnSpc>
              <a:spcBef>
                <a:spcPct val="0"/>
              </a:spcBef>
              <a:spcAft>
                <a:spcPts val="800"/>
              </a:spcAft>
              <a:buClr>
                <a:schemeClr val="accent1"/>
              </a:buClr>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 name="Title 1">
            <a:extLst>
              <a:ext uri="{FF2B5EF4-FFF2-40B4-BE49-F238E27FC236}">
                <a16:creationId xmlns:a16="http://schemas.microsoft.com/office/drawing/2014/main" id="{961B6958-FC02-3943-AAE0-C24A8AD0B6BB}"/>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61027486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12064" y="1280160"/>
            <a:ext cx="11192256" cy="4413504"/>
          </a:xfrm>
        </p:spPr>
        <p:txBody>
          <a:bodyPr anchor="ctr"/>
          <a:lstStyle>
            <a:lvl1pPr marL="0" indent="0" algn="ctr">
              <a:buFont typeface="Arial" panose="020B0604020202020204" pitchFamily="34" charset="0"/>
              <a:buNone/>
              <a:defRPr sz="1200">
                <a:solidFill>
                  <a:schemeClr val="accent1"/>
                </a:solidFill>
              </a:defRPr>
            </a:lvl1pPr>
          </a:lstStyle>
          <a:p>
            <a:endParaRPr lang="en-US"/>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517233" y="469287"/>
            <a:ext cx="11082528" cy="694893"/>
          </a:xfrm>
        </p:spPr>
        <p:txBody>
          <a:bodyPr/>
          <a:lstStyle>
            <a:lvl1pPr>
              <a:lnSpc>
                <a:spcPct val="100000"/>
              </a:lnSpc>
              <a:defRPr sz="3200"/>
            </a:lvl1pPr>
          </a:lstStyle>
          <a:p>
            <a:r>
              <a:rPr lang="en-US"/>
              <a:t>Click to add a title style</a:t>
            </a:r>
          </a:p>
        </p:txBody>
      </p:sp>
    </p:spTree>
    <p:extLst>
      <p:ext uri="{BB962C8B-B14F-4D97-AF65-F5344CB8AC3E}">
        <p14:creationId xmlns:p14="http://schemas.microsoft.com/office/powerpoint/2010/main" val="1234019705"/>
      </p:ext>
    </p:extLst>
  </p:cSld>
  <p:clrMapOvr>
    <a:masterClrMapping/>
  </p:clrMapOvr>
  <p:transition/>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2-lin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12064" y="1670304"/>
            <a:ext cx="11192256" cy="4023360"/>
          </a:xfrm>
        </p:spPr>
        <p:txBody>
          <a:bodyPr anchor="ctr"/>
          <a:lstStyle>
            <a:lvl1pPr marL="0" indent="0" algn="ctr">
              <a:buFont typeface="Arial" panose="020B0604020202020204" pitchFamily="34" charset="0"/>
              <a:buNone/>
              <a:defRPr sz="1200">
                <a:solidFill>
                  <a:schemeClr val="accent1"/>
                </a:solidFill>
              </a:defRPr>
            </a:lvl1pPr>
          </a:lstStyle>
          <a:p>
            <a:endParaRPr lang="en-US"/>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627824464"/>
      </p:ext>
    </p:extLst>
  </p:cSld>
  <p:clrMapOvr>
    <a:masterClrMapping/>
  </p:clrMapOvr>
  <p:transition/>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36345" y="6241565"/>
            <a:ext cx="3283772" cy="366183"/>
          </a:xfrm>
          <a:prstGeom prst="rect">
            <a:avLst/>
          </a:prstGeom>
        </p:spPr>
        <p:txBody>
          <a:bodyPr vert="horz" lIns="91440" tIns="45720" rIns="91440" bIns="45720" rtlCol="0" anchor="ctr"/>
          <a:lstStyle>
            <a:lvl1pPr algn="r">
              <a:buClr>
                <a:schemeClr val="accent1"/>
              </a:buCl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2100304" y="1882026"/>
            <a:ext cx="7909277" cy="3093949"/>
          </a:xfrm>
        </p:spPr>
        <p:txBody>
          <a:bodyPr anchor="ctr" anchorCtr="0"/>
          <a:lstStyle>
            <a:lvl1pPr marL="256111" indent="-256111">
              <a:spcBef>
                <a:spcPts val="800"/>
              </a:spcBef>
              <a:spcAft>
                <a:spcPts val="400"/>
              </a:spcAft>
              <a:buClr>
                <a:schemeClr val="accent1"/>
              </a:buClr>
              <a:buFont typeface="+mj-lt"/>
              <a:buAutoNum type="arabicPeriod"/>
              <a:defRPr sz="1900"/>
            </a:lvl1pPr>
            <a:lvl2pPr marL="396875" indent="-149225">
              <a:spcBef>
                <a:spcPct val="0"/>
              </a:spcBef>
              <a:spcAft>
                <a:spcPts val="400"/>
              </a:spcAft>
              <a:buClr>
                <a:schemeClr val="accent1"/>
              </a:buClr>
              <a:buFont typeface="Arial" panose="020B0604020202020204" pitchFamily="34" charset="0"/>
              <a:buChar char="•"/>
              <a:defRPr sz="1700"/>
            </a:lvl2pPr>
            <a:lvl3pPr marL="520687" indent="-304792">
              <a:spcBef>
                <a:spcPct val="0"/>
              </a:spcBef>
              <a:spcAft>
                <a:spcPts val="400"/>
              </a:spcAft>
              <a:buFont typeface="+mj-lt"/>
              <a:buAutoNum type="arabicPeriod"/>
              <a:defRPr sz="1467"/>
            </a:lvl3pPr>
            <a:lvl4pPr marL="626518" indent="-304792">
              <a:spcBef>
                <a:spcPct val="0"/>
              </a:spcBef>
              <a:spcAft>
                <a:spcPts val="400"/>
              </a:spcAft>
              <a:buFont typeface="+mj-lt"/>
              <a:buAutoNum type="arabicPeriod"/>
              <a:defRPr sz="1400"/>
            </a:lvl4pPr>
            <a:lvl5pPr marL="719649" indent="-304792">
              <a:spcBef>
                <a:spcPct val="0"/>
              </a:spcBef>
              <a:spcAft>
                <a:spcPts val="400"/>
              </a:spcAft>
              <a:buFont typeface="+mj-lt"/>
              <a:buAutoNum type="arabicPeriod"/>
              <a:defRPr sz="1333"/>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965050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sections w/ numb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t>‹#›</a:t>
            </a:fld>
            <a:endParaRPr lang="en-US"/>
          </a:p>
        </p:txBody>
      </p:sp>
      <p:cxnSp>
        <p:nvCxnSpPr>
          <p:cNvPr id="5" name="Straight Connector 4">
            <a:extLst>
              <a:ext uri="{FF2B5EF4-FFF2-40B4-BE49-F238E27FC236}">
                <a16:creationId xmlns:a16="http://schemas.microsoft.com/office/drawing/2014/main" id="{45C0617B-A41B-B94F-A8DE-6993D064F9CD}"/>
              </a:ext>
            </a:extLst>
          </p:cNvPr>
          <p:cNvCxnSpPr/>
          <p:nvPr userDrawn="1"/>
        </p:nvCxnSpPr>
        <p:spPr>
          <a:xfrm flipH="1">
            <a:off x="1174582" y="1859644"/>
            <a:ext cx="984283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p:nvPr userDrawn="1"/>
        </p:nvCxnSpPr>
        <p:spPr>
          <a:xfrm flipH="1">
            <a:off x="1174581" y="3200217"/>
            <a:ext cx="984284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p:nvPr userDrawn="1"/>
        </p:nvCxnSpPr>
        <p:spPr>
          <a:xfrm flipH="1">
            <a:off x="1174581" y="4540791"/>
            <a:ext cx="9842840" cy="0"/>
          </a:xfrm>
          <a:prstGeom prst="line">
            <a:avLst/>
          </a:prstGeom>
          <a:noFill/>
          <a:ln w="9525" cap="flat" cmpd="sng" algn="ctr">
            <a:solidFill>
              <a:schemeClr val="tx2">
                <a:lumMod val="60000"/>
                <a:lumOff val="40000"/>
              </a:schemeClr>
            </a:solidFill>
            <a:prstDash val="solid"/>
          </a:ln>
          <a:effectLst/>
        </p:spPr>
      </p:cxnSp>
      <p:sp>
        <p:nvSpPr>
          <p:cNvPr id="34" name="Text Placeholder 33">
            <a:extLst>
              <a:ext uri="{FF2B5EF4-FFF2-40B4-BE49-F238E27FC236}">
                <a16:creationId xmlns:a16="http://schemas.microsoft.com/office/drawing/2014/main" id="{9CB06751-CB75-614D-A598-4763478A2CC7}"/>
              </a:ext>
            </a:extLst>
          </p:cNvPr>
          <p:cNvSpPr>
            <a:spLocks noGrp="1"/>
          </p:cNvSpPr>
          <p:nvPr userDrawn="1">
            <p:ph type="body" sz="quarter" idx="12" hasCustomPrompt="1"/>
          </p:nvPr>
        </p:nvSpPr>
        <p:spPr>
          <a:xfrm>
            <a:off x="1174581" y="732592"/>
            <a:ext cx="1072896" cy="1072896"/>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5" name="Text Placeholder 33">
            <a:extLst>
              <a:ext uri="{FF2B5EF4-FFF2-40B4-BE49-F238E27FC236}">
                <a16:creationId xmlns:a16="http://schemas.microsoft.com/office/drawing/2014/main" id="{0F5B778C-62CF-294F-A8A7-ADB8D30F7E4B}"/>
              </a:ext>
            </a:extLst>
          </p:cNvPr>
          <p:cNvSpPr>
            <a:spLocks noGrp="1"/>
          </p:cNvSpPr>
          <p:nvPr userDrawn="1">
            <p:ph type="body" sz="quarter" idx="13" hasCustomPrompt="1"/>
          </p:nvPr>
        </p:nvSpPr>
        <p:spPr>
          <a:xfrm>
            <a:off x="1174581" y="2073665"/>
            <a:ext cx="1072896" cy="1072896"/>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6" name="Text Placeholder 33">
            <a:extLst>
              <a:ext uri="{FF2B5EF4-FFF2-40B4-BE49-F238E27FC236}">
                <a16:creationId xmlns:a16="http://schemas.microsoft.com/office/drawing/2014/main" id="{0C74DA92-54F5-534D-89FC-7CCB28538954}"/>
              </a:ext>
            </a:extLst>
          </p:cNvPr>
          <p:cNvSpPr>
            <a:spLocks noGrp="1"/>
          </p:cNvSpPr>
          <p:nvPr userDrawn="1">
            <p:ph type="body" sz="quarter" idx="14" hasCustomPrompt="1"/>
          </p:nvPr>
        </p:nvSpPr>
        <p:spPr>
          <a:xfrm>
            <a:off x="1174581" y="3414239"/>
            <a:ext cx="1072896" cy="1072896"/>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7" name="Text Placeholder 33">
            <a:extLst>
              <a:ext uri="{FF2B5EF4-FFF2-40B4-BE49-F238E27FC236}">
                <a16:creationId xmlns:a16="http://schemas.microsoft.com/office/drawing/2014/main" id="{9F262C8B-5C7F-B14A-BA25-50C34A7FD288}"/>
              </a:ext>
            </a:extLst>
          </p:cNvPr>
          <p:cNvSpPr>
            <a:spLocks noGrp="1"/>
          </p:cNvSpPr>
          <p:nvPr userDrawn="1">
            <p:ph type="body" sz="quarter" idx="15" hasCustomPrompt="1"/>
          </p:nvPr>
        </p:nvSpPr>
        <p:spPr>
          <a:xfrm>
            <a:off x="1174581" y="4754312"/>
            <a:ext cx="1072896" cy="1072896"/>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2564151" y="88454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2564151" y="117867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2564151" y="222511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2564151" y="251924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2564151" y="355928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2564151" y="385341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2564151" y="489985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2564151" y="519398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a:t>Type Division Name here</a:t>
            </a:r>
          </a:p>
        </p:txBody>
      </p:sp>
    </p:spTree>
    <p:extLst>
      <p:ext uri="{BB962C8B-B14F-4D97-AF65-F5344CB8AC3E}">
        <p14:creationId xmlns:p14="http://schemas.microsoft.com/office/powerpoint/2010/main" val="110563735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sections with ico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t>‹#›</a:t>
            </a:fld>
            <a:endParaRPr lang="en-US"/>
          </a:p>
        </p:txBody>
      </p:sp>
      <p:cxnSp>
        <p:nvCxnSpPr>
          <p:cNvPr id="5" name="Straight Connector 4">
            <a:extLst>
              <a:ext uri="{FF2B5EF4-FFF2-40B4-BE49-F238E27FC236}">
                <a16:creationId xmlns:a16="http://schemas.microsoft.com/office/drawing/2014/main" id="{45C0617B-A41B-B94F-A8DE-6993D064F9CD}"/>
              </a:ext>
            </a:extLst>
          </p:cNvPr>
          <p:cNvCxnSpPr/>
          <p:nvPr userDrawn="1"/>
        </p:nvCxnSpPr>
        <p:spPr>
          <a:xfrm flipH="1">
            <a:off x="1174582" y="1859644"/>
            <a:ext cx="984283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p:nvPr userDrawn="1"/>
        </p:nvCxnSpPr>
        <p:spPr>
          <a:xfrm flipH="1">
            <a:off x="1174581" y="3200217"/>
            <a:ext cx="984284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p:nvPr userDrawn="1"/>
        </p:nvCxnSpPr>
        <p:spPr>
          <a:xfrm flipH="1">
            <a:off x="1174581" y="4540791"/>
            <a:ext cx="9842840" cy="0"/>
          </a:xfrm>
          <a:prstGeom prst="line">
            <a:avLst/>
          </a:prstGeom>
          <a:noFill/>
          <a:ln w="9525" cap="flat" cmpd="sng" algn="ctr">
            <a:solidFill>
              <a:schemeClr val="tx2">
                <a:lumMod val="60000"/>
                <a:lumOff val="40000"/>
              </a:schemeClr>
            </a:solidFill>
            <a:prstDash val="solid"/>
          </a:ln>
          <a:effectLst/>
        </p:spPr>
      </p:cxn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2564151" y="88454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2564151" y="117867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2564151" y="222511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2564151" y="251924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2564151" y="355928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2564151" y="385341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2564151" y="489985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2564151" y="519398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a:t>Type Division Name here</a:t>
            </a:r>
          </a:p>
        </p:txBody>
      </p:sp>
    </p:spTree>
    <p:extLst>
      <p:ext uri="{BB962C8B-B14F-4D97-AF65-F5344CB8AC3E}">
        <p14:creationId xmlns:p14="http://schemas.microsoft.com/office/powerpoint/2010/main" val="300700055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bleed image light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12192000" cy="6858000"/>
          </a:xfrm>
          <a:solidFill>
            <a:schemeClr val="tx2">
              <a:lumMod val="60000"/>
              <a:lumOff val="40000"/>
            </a:schemeClr>
          </a:solidFill>
        </p:spPr>
        <p:txBody>
          <a:bodyPr anchor="ctr"/>
          <a:lstStyle>
            <a:lvl1pPr marL="0" indent="0" algn="ctr">
              <a:buNone/>
              <a:defRPr/>
            </a:lvl1pPr>
          </a:lstStyle>
          <a:p>
            <a:endParaRPr lang="en-US"/>
          </a:p>
        </p:txBody>
      </p:sp>
      <p:sp>
        <p:nvSpPr>
          <p:cNvPr id="5" name="Slide Number Placeholder 4"/>
          <p:cNvSpPr>
            <a:spLocks noGrp="1"/>
          </p:cNvSpPr>
          <p:nvPr>
            <p:ph type="sldNum" sz="quarter" idx="12"/>
          </p:nvPr>
        </p:nvSpPr>
        <p:spPr/>
        <p:txBody>
          <a:bodyPr/>
          <a:lstStyle/>
          <a:p>
            <a:fld id="{90F9BDA0-AF0E-4BA8-B742-3B9C92A3E6FE}" type="slidenum">
              <a:rPr lang="en-US" smtClean="0"/>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7969405"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7" name="TextBox 6">
            <a:extLst>
              <a:ext uri="{FF2B5EF4-FFF2-40B4-BE49-F238E27FC236}">
                <a16:creationId xmlns:a16="http://schemas.microsoft.com/office/drawing/2014/main" id="{457E1A05-8BEA-C340-A5A9-DFD9053D0678}"/>
              </a:ext>
            </a:extLst>
          </p:cNvPr>
          <p:cNvSpPr txBox="1"/>
          <p:nvPr userDrawn="1"/>
        </p:nvSpPr>
        <p:spPr>
          <a:xfrm>
            <a:off x="1097280" y="6332817"/>
            <a:ext cx="3942944"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ct val="0"/>
              </a:spcBef>
              <a:spcAft>
                <a:spcPct val="0"/>
              </a:spcAft>
              <a:buClrTx/>
              <a:buSzTx/>
              <a:buFontTx/>
              <a:buNone/>
              <a:defRPr/>
            </a:pPr>
            <a:r>
              <a:rPr kumimoji="0" lang="en-US" sz="800" b="0"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 2023 United HealthCare Services, Inc. All rights reserved.</a:t>
            </a:r>
          </a:p>
        </p:txBody>
      </p:sp>
      <p:sp>
        <p:nvSpPr>
          <p:cNvPr id="8" name="Primary-Client-Logo">
            <a:hlinkClick r:id="rId2" action="ppaction://hlinksldjump"/>
            <a:extLst>
              <a:ext uri="{FF2B5EF4-FFF2-40B4-BE49-F238E27FC236}">
                <a16:creationId xmlns:a16="http://schemas.microsoft.com/office/drawing/2014/main" id="{3E10119E-13B3-BF4F-9771-A3F130658023}"/>
              </a:ext>
            </a:extLst>
          </p:cNvPr>
          <p:cNvSpPr/>
          <p:nvPr userDrawn="1"/>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Tree>
    <p:extLst>
      <p:ext uri="{BB962C8B-B14F-4D97-AF65-F5344CB8AC3E}">
        <p14:creationId xmlns:p14="http://schemas.microsoft.com/office/powerpoint/2010/main" val="18407368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bleed image dark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12192000" cy="6858000"/>
          </a:xfrm>
          <a:solidFill>
            <a:schemeClr val="tx2"/>
          </a:solidFill>
        </p:spPr>
        <p:txBody>
          <a:bodyPr anchor="ctr"/>
          <a:lstStyle>
            <a:lvl1pPr marL="0" indent="0" algn="ctr">
              <a:buNone/>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90F9BDA0-AF0E-4BA8-B742-3B9C92A3E6FE}" type="slidenum">
              <a:rPr lang="en-US" smtClean="0"/>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7959493" y="6241565"/>
            <a:ext cx="3283772" cy="366183"/>
          </a:xfrm>
          <a:prstGeom prst="rect">
            <a:avLst/>
          </a:prstGeom>
        </p:spPr>
        <p:txBody>
          <a:bodyPr vert="horz" lIns="91440" tIns="45720" rIns="91440" bIns="45720" rtlCol="0" anchor="ctr"/>
          <a:lstStyle>
            <a:lvl1pPr algn="r">
              <a:defRPr sz="1067">
                <a:solidFill>
                  <a:schemeClr val="bg1"/>
                </a:solidFill>
              </a:defRPr>
            </a:lvl1pPr>
          </a:lstStyle>
          <a:p>
            <a:r>
              <a:rPr lang="en-US"/>
              <a:t>Type Division Name here</a:t>
            </a:r>
          </a:p>
        </p:txBody>
      </p:sp>
      <p:sp>
        <p:nvSpPr>
          <p:cNvPr id="7" name="TextBox 6">
            <a:extLst>
              <a:ext uri="{FF2B5EF4-FFF2-40B4-BE49-F238E27FC236}">
                <a16:creationId xmlns:a16="http://schemas.microsoft.com/office/drawing/2014/main" id="{513B21B1-1CC2-6640-8C36-C1582A51D4C9}"/>
              </a:ext>
            </a:extLst>
          </p:cNvPr>
          <p:cNvSpPr txBox="1"/>
          <p:nvPr userDrawn="1"/>
        </p:nvSpPr>
        <p:spPr>
          <a:xfrm>
            <a:off x="1097280" y="6332817"/>
            <a:ext cx="3942944"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ct val="0"/>
              </a:spcBef>
              <a:spcAft>
                <a:spcPct val="0"/>
              </a:spcAft>
              <a:buClrTx/>
              <a:buSzTx/>
              <a:buFontTx/>
              <a:buNone/>
              <a:defRPr/>
            </a:pPr>
            <a:r>
              <a:rPr kumimoji="0" lang="en-US" sz="8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2023 United HealthCare Services, Inc. All rights reserved.</a:t>
            </a:r>
          </a:p>
        </p:txBody>
      </p:sp>
      <p:sp>
        <p:nvSpPr>
          <p:cNvPr id="8" name="Primary-Client-Logo">
            <a:hlinkClick r:id="rId2" action="ppaction://hlinksldjump"/>
            <a:extLst>
              <a:ext uri="{FF2B5EF4-FFF2-40B4-BE49-F238E27FC236}">
                <a16:creationId xmlns:a16="http://schemas.microsoft.com/office/drawing/2014/main" id="{CB97FD1F-3432-5F42-BA9B-FE85EE343C75}"/>
              </a:ext>
            </a:extLst>
          </p:cNvPr>
          <p:cNvSpPr/>
          <p:nvPr userDrawn="1"/>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Tree>
    <p:extLst>
      <p:ext uri="{BB962C8B-B14F-4D97-AF65-F5344CB8AC3E}">
        <p14:creationId xmlns:p14="http://schemas.microsoft.com/office/powerpoint/2010/main" val="72089030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02 – dark pic">
    <p:spTree>
      <p:nvGrpSpPr>
        <p:cNvPr id="1" name=""/>
        <p:cNvGrpSpPr/>
        <p:nvPr/>
      </p:nvGrpSpPr>
      <p:grpSpPr>
        <a:xfrm>
          <a:off x="0" y="0"/>
          <a:ext cx="0" cy="0"/>
          <a:chOff x="0" y="0"/>
          <a:chExt cx="0" cy="0"/>
        </a:xfrm>
      </p:grpSpPr>
      <p:sp>
        <p:nvSpPr>
          <p:cNvPr id="31" name="Primary-Client-Logo">
            <a:hlinkClick r:id="rId2" action="ppaction://hlinksldjump"/>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12192000" cy="4379384"/>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solidFill>
        </p:spPr>
        <p:txBody>
          <a:bodyPr wrap="square" anchor="ctr">
            <a:noAutofit/>
          </a:bodyPr>
          <a:lstStyle>
            <a:lvl1pPr marL="0" indent="0" algn="ctr">
              <a:buNone/>
              <a:defRPr/>
            </a:lvl1pPr>
          </a:lstStyle>
          <a:p>
            <a:endParaRPr lang="en-US"/>
          </a:p>
        </p:txBody>
      </p:sp>
      <p:sp>
        <p:nvSpPr>
          <p:cNvPr id="39" name="Freeform 38">
            <a:extLst>
              <a:ext uri="{FF2B5EF4-FFF2-40B4-BE49-F238E27FC236}">
                <a16:creationId xmlns:a16="http://schemas.microsoft.com/office/drawing/2014/main" id="{4F9EC103-0F67-D041-A68D-29194D3A99CB}"/>
              </a:ext>
            </a:extLst>
          </p:cNvPr>
          <p:cNvSpPr/>
          <p:nvPr userDrawn="1"/>
        </p:nvSpPr>
        <p:spPr>
          <a:xfrm>
            <a:off x="-11289" y="3713698"/>
            <a:ext cx="9183221" cy="1149585"/>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1216" y="3713698"/>
            <a:ext cx="8110724" cy="1128173"/>
          </a:xfrm>
        </p:spPr>
        <p:txBody>
          <a:bodyPr rIns="0" anchor="ctr" anchorCtr="0">
            <a:noAutofit/>
          </a:bodyPr>
          <a:lstStyle>
            <a:lvl1pPr algn="l">
              <a:defRPr sz="4267" spc="0" baseline="0">
                <a:solidFill>
                  <a:schemeClr val="bg1"/>
                </a:solidFill>
              </a:defRPr>
            </a:lvl1pPr>
          </a:lstStyle>
          <a:p>
            <a:r>
              <a:rPr lang="en-US"/>
              <a:t>[Single Line Slide Title]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hasCustomPrompt="1"/>
          </p:nvPr>
        </p:nvSpPr>
        <p:spPr>
          <a:xfrm>
            <a:off x="505038" y="4945665"/>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[Slide subtitle]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95232"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a:extLst>
              <a:ext uri="{FF2B5EF4-FFF2-40B4-BE49-F238E27FC236}">
                <a16:creationId xmlns:a16="http://schemas.microsoft.com/office/drawing/2014/main" id="{677B2950-4E80-4446-9C2A-409ECCDE1D8C}"/>
              </a:ext>
            </a:extLst>
          </p:cNvPr>
          <p:cNvSpPr>
            <a:spLocks noGrp="1"/>
          </p:cNvSpPr>
          <p:nvPr>
            <p:ph type="body" sz="quarter" idx="11"/>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grpSp>
        <p:nvGrpSpPr>
          <p:cNvPr id="17" name="Primary-Client-Logo">
            <a:hlinkClick r:id="rId2" action="ppaction://hlinksldjump"/>
            <a:extLst>
              <a:ext uri="{FF2B5EF4-FFF2-40B4-BE49-F238E27FC236}">
                <a16:creationId xmlns:a16="http://schemas.microsoft.com/office/drawing/2014/main" id="{9AC0850D-0F71-4E40-8387-7ACBF715303C}"/>
              </a:ext>
            </a:extLst>
          </p:cNvPr>
          <p:cNvGrpSpPr/>
          <p:nvPr userDrawn="1"/>
        </p:nvGrpSpPr>
        <p:grpSpPr>
          <a:xfrm>
            <a:off x="10080123" y="5709272"/>
            <a:ext cx="1569763" cy="536448"/>
            <a:chOff x="10080123" y="5709272"/>
            <a:chExt cx="1569763" cy="536448"/>
          </a:xfrm>
        </p:grpSpPr>
        <p:pic>
          <p:nvPicPr>
            <p:cNvPr id="18" name="Primary-Client-Logo">
              <a:extLst>
                <a:ext uri="{FF2B5EF4-FFF2-40B4-BE49-F238E27FC236}">
                  <a16:creationId xmlns:a16="http://schemas.microsoft.com/office/drawing/2014/main" id="{CD14D645-1067-6D47-A776-5E26DE6B55A8}"/>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080123" y="5709272"/>
              <a:ext cx="1549225" cy="536448"/>
            </a:xfrm>
            <a:prstGeom prst="rect">
              <a:avLst/>
            </a:prstGeom>
          </p:spPr>
        </p:pic>
        <p:sp>
          <p:nvSpPr>
            <p:cNvPr id="19" name="Snip Diagonal Corner Rectangle 18">
              <a:extLst>
                <a:ext uri="{FF2B5EF4-FFF2-40B4-BE49-F238E27FC236}">
                  <a16:creationId xmlns:a16="http://schemas.microsoft.com/office/drawing/2014/main" id="{2FEEE95E-5362-504D-9082-296926C57117}"/>
                </a:ext>
              </a:extLst>
            </p:cNvPr>
            <p:cNvSpPr/>
            <p:nvPr userDrawn="1"/>
          </p:nvSpPr>
          <p:spPr>
            <a:xfrm rot="3167780">
              <a:off x="11564999" y="6068577"/>
              <a:ext cx="111866" cy="57909"/>
            </a:xfrm>
            <a:prstGeom prst="snip2DiagRect">
              <a:avLst>
                <a:gd name="adj1" fmla="val 50000"/>
                <a:gd name="adj2"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1791020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03 – light pic">
    <p:spTree>
      <p:nvGrpSpPr>
        <p:cNvPr id="1" name=""/>
        <p:cNvGrpSpPr/>
        <p:nvPr/>
      </p:nvGrpSpPr>
      <p:grpSpPr>
        <a:xfrm>
          <a:off x="0" y="0"/>
          <a:ext cx="0" cy="0"/>
          <a:chOff x="0" y="0"/>
          <a:chExt cx="0" cy="0"/>
        </a:xfrm>
      </p:grpSpPr>
      <p:sp>
        <p:nvSpPr>
          <p:cNvPr id="31" name="Primary-Client-Logo">
            <a:hlinkClick r:id="rId2" action="ppaction://hlinksldjump"/>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12192000" cy="4377267"/>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a:p>
        </p:txBody>
      </p:sp>
      <p:sp>
        <p:nvSpPr>
          <p:cNvPr id="19" name="Freeform 18">
            <a:extLst>
              <a:ext uri="{FF2B5EF4-FFF2-40B4-BE49-F238E27FC236}">
                <a16:creationId xmlns:a16="http://schemas.microsoft.com/office/drawing/2014/main" id="{539A4D35-6931-4846-8142-F3C6A4884AC0}"/>
              </a:ext>
            </a:extLst>
          </p:cNvPr>
          <p:cNvSpPr/>
          <p:nvPr userDrawn="1"/>
        </p:nvSpPr>
        <p:spPr>
          <a:xfrm>
            <a:off x="-31046" y="3258246"/>
            <a:ext cx="9365059" cy="1875421"/>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3"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5383" y="3245931"/>
            <a:ext cx="7891553" cy="1850224"/>
          </a:xfrm>
        </p:spPr>
        <p:txBody>
          <a:bodyPr rIns="0" anchor="ctr" anchorCtr="0">
            <a:noAutofit/>
          </a:bodyPr>
          <a:lstStyle>
            <a:lvl1pPr algn="l">
              <a:lnSpc>
                <a:spcPct val="100000"/>
              </a:lnSpc>
              <a:defRPr sz="4267" spc="0" baseline="0">
                <a:solidFill>
                  <a:schemeClr val="bg1"/>
                </a:solidFill>
              </a:defRPr>
            </a:lvl1pPr>
          </a:lstStyle>
          <a:p>
            <a:r>
              <a:rPr lang="en-US"/>
              <a:t>[Two-line Slide Title]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hasCustomPrompt="1"/>
          </p:nvPr>
        </p:nvSpPr>
        <p:spPr>
          <a:xfrm>
            <a:off x="513809" y="5224207"/>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[Slide Subtitle]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95232"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a:extLst>
              <a:ext uri="{FF2B5EF4-FFF2-40B4-BE49-F238E27FC236}">
                <a16:creationId xmlns:a16="http://schemas.microsoft.com/office/drawing/2014/main" id="{75B10A8E-ECF9-C74E-B7FD-3BDFE9077857}"/>
              </a:ext>
            </a:extLst>
          </p:cNvPr>
          <p:cNvSpPr>
            <a:spLocks noGrp="1"/>
          </p:cNvSpPr>
          <p:nvPr>
            <p:ph type="body" sz="quarter" idx="12"/>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grpSp>
        <p:nvGrpSpPr>
          <p:cNvPr id="17" name="Primary-Client-Logo">
            <a:hlinkClick r:id="rId2" action="ppaction://hlinksldjump"/>
            <a:extLst>
              <a:ext uri="{FF2B5EF4-FFF2-40B4-BE49-F238E27FC236}">
                <a16:creationId xmlns:a16="http://schemas.microsoft.com/office/drawing/2014/main" id="{3844A4B9-45D1-BD4E-B52B-C30C65DA8D16}"/>
              </a:ext>
            </a:extLst>
          </p:cNvPr>
          <p:cNvGrpSpPr/>
          <p:nvPr userDrawn="1"/>
        </p:nvGrpSpPr>
        <p:grpSpPr>
          <a:xfrm>
            <a:off x="10080123" y="5709272"/>
            <a:ext cx="1569763" cy="536448"/>
            <a:chOff x="10080123" y="5709272"/>
            <a:chExt cx="1569763" cy="536448"/>
          </a:xfrm>
        </p:grpSpPr>
        <p:pic>
          <p:nvPicPr>
            <p:cNvPr id="18" name="Primary-Client-Logo">
              <a:extLst>
                <a:ext uri="{FF2B5EF4-FFF2-40B4-BE49-F238E27FC236}">
                  <a16:creationId xmlns:a16="http://schemas.microsoft.com/office/drawing/2014/main" id="{0C4438DF-B18C-F149-A088-6D35D6251BA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080123" y="5709272"/>
              <a:ext cx="1549225" cy="536448"/>
            </a:xfrm>
            <a:prstGeom prst="rect">
              <a:avLst/>
            </a:prstGeom>
          </p:spPr>
        </p:pic>
        <p:sp>
          <p:nvSpPr>
            <p:cNvPr id="20" name="Snip Diagonal Corner Rectangle 19">
              <a:extLst>
                <a:ext uri="{FF2B5EF4-FFF2-40B4-BE49-F238E27FC236}">
                  <a16:creationId xmlns:a16="http://schemas.microsoft.com/office/drawing/2014/main" id="{D56DFC4C-4202-AE4B-BCE6-076F5E7D5825}"/>
                </a:ext>
              </a:extLst>
            </p:cNvPr>
            <p:cNvSpPr/>
            <p:nvPr userDrawn="1"/>
          </p:nvSpPr>
          <p:spPr>
            <a:xfrm rot="3167780">
              <a:off x="11564999" y="6068577"/>
              <a:ext cx="111866" cy="57909"/>
            </a:xfrm>
            <a:prstGeom prst="snip2DiagRect">
              <a:avLst>
                <a:gd name="adj1" fmla="val 50000"/>
                <a:gd name="adj2"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6998106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03 – dark pic">
    <p:spTree>
      <p:nvGrpSpPr>
        <p:cNvPr id="1" name=""/>
        <p:cNvGrpSpPr/>
        <p:nvPr/>
      </p:nvGrpSpPr>
      <p:grpSpPr>
        <a:xfrm>
          <a:off x="0" y="0"/>
          <a:ext cx="0" cy="0"/>
          <a:chOff x="0" y="0"/>
          <a:chExt cx="0" cy="0"/>
        </a:xfrm>
      </p:grpSpPr>
      <p:sp>
        <p:nvSpPr>
          <p:cNvPr id="31" name="Primary-Client-Logo">
            <a:hlinkClick r:id="rId2" action="ppaction://hlinksldjump"/>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12192000" cy="4377267"/>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solidFill>
        </p:spPr>
        <p:txBody>
          <a:bodyPr wrap="square" anchor="ctr">
            <a:noAutofit/>
          </a:bodyPr>
          <a:lstStyle>
            <a:lvl1pPr marL="0" indent="0" algn="ctr">
              <a:buNone/>
              <a:defRPr/>
            </a:lvl1pPr>
          </a:lstStyle>
          <a:p>
            <a:endParaRPr lang="en-US"/>
          </a:p>
        </p:txBody>
      </p:sp>
      <p:sp>
        <p:nvSpPr>
          <p:cNvPr id="16" name="Freeform 15">
            <a:extLst>
              <a:ext uri="{FF2B5EF4-FFF2-40B4-BE49-F238E27FC236}">
                <a16:creationId xmlns:a16="http://schemas.microsoft.com/office/drawing/2014/main" id="{9C58A3EB-27BC-514E-9F05-03E18670B808}"/>
              </a:ext>
            </a:extLst>
          </p:cNvPr>
          <p:cNvSpPr/>
          <p:nvPr userDrawn="1"/>
        </p:nvSpPr>
        <p:spPr>
          <a:xfrm>
            <a:off x="-23990" y="3258246"/>
            <a:ext cx="9365059" cy="1875421"/>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3"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5381" y="3245931"/>
            <a:ext cx="7891553" cy="1850224"/>
          </a:xfrm>
        </p:spPr>
        <p:txBody>
          <a:bodyPr rIns="0" anchor="ctr" anchorCtr="0">
            <a:noAutofit/>
          </a:bodyPr>
          <a:lstStyle>
            <a:lvl1pPr algn="l">
              <a:lnSpc>
                <a:spcPct val="100000"/>
              </a:lnSpc>
              <a:defRPr sz="4267" spc="0" baseline="0">
                <a:solidFill>
                  <a:schemeClr val="bg1"/>
                </a:solidFill>
              </a:defRPr>
            </a:lvl1pPr>
          </a:lstStyle>
          <a:p>
            <a:r>
              <a:rPr lang="en-US"/>
              <a:t>[Two-line Slide Title]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hasCustomPrompt="1"/>
          </p:nvPr>
        </p:nvSpPr>
        <p:spPr>
          <a:xfrm>
            <a:off x="513809" y="5223519"/>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[Slide Subtitle]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50140"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a:extLst>
              <a:ext uri="{FF2B5EF4-FFF2-40B4-BE49-F238E27FC236}">
                <a16:creationId xmlns:a16="http://schemas.microsoft.com/office/drawing/2014/main" id="{85C6AF34-C5F3-3E4D-AACD-6675E86ABE66}"/>
              </a:ext>
            </a:extLst>
          </p:cNvPr>
          <p:cNvSpPr>
            <a:spLocks noGrp="1"/>
          </p:cNvSpPr>
          <p:nvPr>
            <p:ph type="body" sz="quarter" idx="12"/>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grpSp>
        <p:nvGrpSpPr>
          <p:cNvPr id="18" name="Primary-Client-Logo">
            <a:hlinkClick r:id="rId2" action="ppaction://hlinksldjump"/>
            <a:extLst>
              <a:ext uri="{FF2B5EF4-FFF2-40B4-BE49-F238E27FC236}">
                <a16:creationId xmlns:a16="http://schemas.microsoft.com/office/drawing/2014/main" id="{39EF0863-4F03-2A46-A617-7CE8C028879C}"/>
              </a:ext>
            </a:extLst>
          </p:cNvPr>
          <p:cNvGrpSpPr/>
          <p:nvPr userDrawn="1"/>
        </p:nvGrpSpPr>
        <p:grpSpPr>
          <a:xfrm>
            <a:off x="10080123" y="5709272"/>
            <a:ext cx="1569763" cy="536448"/>
            <a:chOff x="10080123" y="5709272"/>
            <a:chExt cx="1569763" cy="536448"/>
          </a:xfrm>
        </p:grpSpPr>
        <p:pic>
          <p:nvPicPr>
            <p:cNvPr id="19" name="Primary-Client-Logo">
              <a:extLst>
                <a:ext uri="{FF2B5EF4-FFF2-40B4-BE49-F238E27FC236}">
                  <a16:creationId xmlns:a16="http://schemas.microsoft.com/office/drawing/2014/main" id="{5E5FD489-F90F-B945-ADF7-710F413B7C6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080123" y="5709272"/>
              <a:ext cx="1549225" cy="536448"/>
            </a:xfrm>
            <a:prstGeom prst="rect">
              <a:avLst/>
            </a:prstGeom>
          </p:spPr>
        </p:pic>
        <p:sp>
          <p:nvSpPr>
            <p:cNvPr id="20" name="Snip Diagonal Corner Rectangle 19">
              <a:extLst>
                <a:ext uri="{FF2B5EF4-FFF2-40B4-BE49-F238E27FC236}">
                  <a16:creationId xmlns:a16="http://schemas.microsoft.com/office/drawing/2014/main" id="{B39032EA-9127-5D42-9F3E-578BC6BD453F}"/>
                </a:ext>
              </a:extLst>
            </p:cNvPr>
            <p:cNvSpPr/>
            <p:nvPr userDrawn="1"/>
          </p:nvSpPr>
          <p:spPr>
            <a:xfrm rot="3167780">
              <a:off x="11564999" y="6068577"/>
              <a:ext cx="111866" cy="57909"/>
            </a:xfrm>
            <a:prstGeom prst="snip2DiagRect">
              <a:avLst>
                <a:gd name="adj1" fmla="val 50000"/>
                <a:gd name="adj2"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8891012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roved UHC Layou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D65D59-066D-E9E1-4AB0-FF83F88A3D58}"/>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7F270A00-3B94-0A4E-09E7-1136BBD8591F}"/>
              </a:ext>
            </a:extLst>
          </p:cNvPr>
          <p:cNvSpPr>
            <a:spLocks noGrp="1"/>
          </p:cNvSpPr>
          <p:nvPr>
            <p:ph type="title" hasCustomPrompt="1"/>
          </p:nvPr>
        </p:nvSpPr>
        <p:spPr>
          <a:xfrm>
            <a:off x="721659" y="2916627"/>
            <a:ext cx="10748682" cy="732508"/>
          </a:xfrm>
        </p:spPr>
        <p:txBody>
          <a:bodyPr/>
          <a:lstStyle>
            <a:lvl1pPr algn="ctr">
              <a:defRPr sz="4800">
                <a:solidFill>
                  <a:schemeClr val="bg1"/>
                </a:solidFill>
              </a:defRPr>
            </a:lvl1pPr>
          </a:lstStyle>
          <a:p>
            <a:r>
              <a:rPr lang="en-US"/>
              <a:t>Approved UHC Layouts For Use</a:t>
            </a:r>
          </a:p>
        </p:txBody>
      </p:sp>
    </p:spTree>
    <p:extLst>
      <p:ext uri="{BB962C8B-B14F-4D97-AF65-F5344CB8AC3E}">
        <p14:creationId xmlns:p14="http://schemas.microsoft.com/office/powerpoint/2010/main" val="388860931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C0DD54-8F3E-3141-9EFA-297A3BB9A28B}"/>
              </a:ext>
            </a:extLst>
          </p:cNvPr>
          <p:cNvSpPr/>
          <p:nvPr userDrawn="1"/>
        </p:nvSpPr>
        <p:spPr>
          <a:xfrm>
            <a:off x="525085" y="6027722"/>
            <a:ext cx="11098476" cy="830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924123" y="901699"/>
            <a:ext cx="8303340" cy="2103967"/>
          </a:xfrm>
        </p:spPr>
        <p:txBody>
          <a:bodyPr anchor="b">
            <a:noAutofit/>
          </a:bodyPr>
          <a:lstStyle>
            <a:lvl1pPr algn="l">
              <a:defRPr sz="5067" spc="0" baseline="0"/>
            </a:lvl1pPr>
          </a:lstStyle>
          <a:p>
            <a:r>
              <a:rPr lang="en-US"/>
              <a:t>Title slide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1918336" y="2991201"/>
            <a:ext cx="8303340" cy="943488"/>
          </a:xfrm>
        </p:spPr>
        <p:txBody>
          <a:bodyPr>
            <a:noAutofit/>
          </a:bodyPr>
          <a:lstStyle>
            <a:lvl1pPr marL="0" indent="0" algn="l">
              <a:buNone/>
              <a:defRPr sz="20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6" name="Primary-Client-Logo">
            <a:hlinkClick r:id="rId2" action="ppaction://hlinksldjump"/>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
        <p:nvSpPr>
          <p:cNvPr id="5" name="Text Placeholder 4">
            <a:extLst>
              <a:ext uri="{FF2B5EF4-FFF2-40B4-BE49-F238E27FC236}">
                <a16:creationId xmlns:a16="http://schemas.microsoft.com/office/drawing/2014/main" id="{A03B0FA5-CAA8-F144-AA63-57A5866F638A}"/>
              </a:ext>
            </a:extLst>
          </p:cNvPr>
          <p:cNvSpPr>
            <a:spLocks noGrp="1"/>
          </p:cNvSpPr>
          <p:nvPr>
            <p:ph type="body" sz="quarter" idx="10"/>
          </p:nvPr>
        </p:nvSpPr>
        <p:spPr>
          <a:xfrm>
            <a:off x="511012" y="6050870"/>
            <a:ext cx="3009900" cy="270245"/>
          </a:xfrm>
        </p:spPr>
        <p:txBody>
          <a:bodyPr/>
          <a:lstStyle>
            <a:lvl1pPr marL="0" indent="0">
              <a:buNone/>
              <a:defRPr sz="1333" b="0"/>
            </a:lvl1pPr>
            <a:lvl2pPr marL="118530" indent="0">
              <a:buNone/>
              <a:defRPr/>
            </a:lvl2pPr>
          </a:lstStyle>
          <a:p>
            <a:pPr lvl="0"/>
            <a:r>
              <a:rPr lang="en-US"/>
              <a:t>Click to edit</a:t>
            </a:r>
          </a:p>
        </p:txBody>
      </p:sp>
      <p:sp>
        <p:nvSpPr>
          <p:cNvPr id="10" name="Freeform 9">
            <a:extLst>
              <a:ext uri="{FF2B5EF4-FFF2-40B4-BE49-F238E27FC236}">
                <a16:creationId xmlns:a16="http://schemas.microsoft.com/office/drawing/2014/main" id="{8D006772-5954-2E46-B21B-47EE6A910D95}"/>
              </a:ext>
            </a:extLst>
          </p:cNvPr>
          <p:cNvSpPr/>
          <p:nvPr userDrawn="1"/>
        </p:nvSpPr>
        <p:spPr>
          <a:xfrm>
            <a:off x="0" y="2695020"/>
            <a:ext cx="12192000" cy="3002678"/>
          </a:xfrm>
          <a:custGeom>
            <a:avLst/>
            <a:gdLst>
              <a:gd name="connsiteX0" fmla="*/ 75465 w 9155359"/>
              <a:gd name="connsiteY0" fmla="*/ 1228752 h 2254806"/>
              <a:gd name="connsiteX1" fmla="*/ 2401545 w 9155359"/>
              <a:gd name="connsiteY1" fmla="*/ 2000225 h 2254806"/>
              <a:gd name="connsiteX2" fmla="*/ 48611 w 9155359"/>
              <a:gd name="connsiteY2" fmla="*/ 1366682 h 2254806"/>
              <a:gd name="connsiteX3" fmla="*/ 0 w 9155359"/>
              <a:gd name="connsiteY3" fmla="*/ 1368140 h 2254806"/>
              <a:gd name="connsiteX4" fmla="*/ 0 w 9155359"/>
              <a:gd name="connsiteY4" fmla="*/ 1228898 h 2254806"/>
              <a:gd name="connsiteX5" fmla="*/ 0 w 9155359"/>
              <a:gd name="connsiteY5" fmla="*/ 940062 h 2254806"/>
              <a:gd name="connsiteX6" fmla="*/ 184018 w 9155359"/>
              <a:gd name="connsiteY6" fmla="*/ 959482 h 2254806"/>
              <a:gd name="connsiteX7" fmla="*/ 2339206 w 9155359"/>
              <a:gd name="connsiteY7" fmla="*/ 1953264 h 2254806"/>
              <a:gd name="connsiteX8" fmla="*/ 115341 w 9155359"/>
              <a:gd name="connsiteY8" fmla="*/ 1093334 h 2254806"/>
              <a:gd name="connsiteX9" fmla="*/ 0 w 9155359"/>
              <a:gd name="connsiteY9" fmla="*/ 1085497 h 2254806"/>
              <a:gd name="connsiteX10" fmla="*/ 5599046 w 9155359"/>
              <a:gd name="connsiteY10" fmla="*/ 904719 h 2254806"/>
              <a:gd name="connsiteX11" fmla="*/ 6485913 w 9155359"/>
              <a:gd name="connsiteY11" fmla="*/ 1214084 h 2254806"/>
              <a:gd name="connsiteX12" fmla="*/ 6485913 w 9155359"/>
              <a:gd name="connsiteY12" fmla="*/ 1214273 h 2254806"/>
              <a:gd name="connsiteX13" fmla="*/ 5262052 w 9155359"/>
              <a:gd name="connsiteY13" fmla="*/ 1389738 h 2254806"/>
              <a:gd name="connsiteX14" fmla="*/ 3948946 w 9155359"/>
              <a:gd name="connsiteY14" fmla="*/ 2070808 h 2254806"/>
              <a:gd name="connsiteX15" fmla="*/ 3030908 w 9155359"/>
              <a:gd name="connsiteY15" fmla="*/ 2249012 h 2254806"/>
              <a:gd name="connsiteX16" fmla="*/ 2401356 w 9155359"/>
              <a:gd name="connsiteY16" fmla="*/ 2000225 h 2254806"/>
              <a:gd name="connsiteX17" fmla="*/ 3424556 w 9155359"/>
              <a:gd name="connsiteY17" fmla="*/ 1849989 h 2254806"/>
              <a:gd name="connsiteX18" fmla="*/ 4734914 w 9155359"/>
              <a:gd name="connsiteY18" fmla="*/ 1115722 h 2254806"/>
              <a:gd name="connsiteX19" fmla="*/ 5599046 w 9155359"/>
              <a:gd name="connsiteY19" fmla="*/ 904719 h 2254806"/>
              <a:gd name="connsiteX20" fmla="*/ 9155359 w 9155359"/>
              <a:gd name="connsiteY20" fmla="*/ 681109 h 2254806"/>
              <a:gd name="connsiteX21" fmla="*/ 9155359 w 9155359"/>
              <a:gd name="connsiteY21" fmla="*/ 825935 h 2254806"/>
              <a:gd name="connsiteX22" fmla="*/ 9149737 w 9155359"/>
              <a:gd name="connsiteY22" fmla="*/ 860604 h 2254806"/>
              <a:gd name="connsiteX23" fmla="*/ 8219858 w 9155359"/>
              <a:gd name="connsiteY23" fmla="*/ 1354116 h 2254806"/>
              <a:gd name="connsiteX24" fmla="*/ 6835032 w 9155359"/>
              <a:gd name="connsiteY24" fmla="*/ 1469107 h 2254806"/>
              <a:gd name="connsiteX25" fmla="*/ 8199299 w 9155359"/>
              <a:gd name="connsiteY25" fmla="*/ 1236288 h 2254806"/>
              <a:gd name="connsiteX26" fmla="*/ 0 w 9155359"/>
              <a:gd name="connsiteY26" fmla="*/ 642868 h 2254806"/>
              <a:gd name="connsiteX27" fmla="*/ 230952 w 9155359"/>
              <a:gd name="connsiteY27" fmla="*/ 668304 h 2254806"/>
              <a:gd name="connsiteX28" fmla="*/ 2292119 w 9155359"/>
              <a:gd name="connsiteY28" fmla="*/ 1900446 h 2254806"/>
              <a:gd name="connsiteX29" fmla="*/ 206890 w 9155359"/>
              <a:gd name="connsiteY29" fmla="*/ 813882 h 2254806"/>
              <a:gd name="connsiteX30" fmla="*/ 0 w 9155359"/>
              <a:gd name="connsiteY30" fmla="*/ 791487 h 2254806"/>
              <a:gd name="connsiteX31" fmla="*/ 9155359 w 9155359"/>
              <a:gd name="connsiteY31" fmla="*/ 337384 h 2254806"/>
              <a:gd name="connsiteX32" fmla="*/ 9155359 w 9155359"/>
              <a:gd name="connsiteY32" fmla="*/ 508809 h 2254806"/>
              <a:gd name="connsiteX33" fmla="*/ 7983195 w 9155359"/>
              <a:gd name="connsiteY33" fmla="*/ 1238557 h 2254806"/>
              <a:gd name="connsiteX34" fmla="*/ 6686100 w 9155359"/>
              <a:gd name="connsiteY34" fmla="*/ 1350808 h 2254806"/>
              <a:gd name="connsiteX35" fmla="*/ 7924457 w 9155359"/>
              <a:gd name="connsiteY35" fmla="*/ 1139061 h 2254806"/>
              <a:gd name="connsiteX36" fmla="*/ 9133957 w 9155359"/>
              <a:gd name="connsiteY36" fmla="*/ 351217 h 2254806"/>
              <a:gd name="connsiteX37" fmla="*/ 9155359 w 9155359"/>
              <a:gd name="connsiteY37" fmla="*/ 0 h 2254806"/>
              <a:gd name="connsiteX38" fmla="*/ 9155359 w 9155359"/>
              <a:gd name="connsiteY38" fmla="*/ 170058 h 2254806"/>
              <a:gd name="connsiteX39" fmla="*/ 9141500 w 9155359"/>
              <a:gd name="connsiteY39" fmla="*/ 179667 h 2254806"/>
              <a:gd name="connsiteX40" fmla="*/ 7681351 w 9155359"/>
              <a:gd name="connsiteY40" fmla="*/ 1168541 h 2254806"/>
              <a:gd name="connsiteX41" fmla="*/ 6485913 w 9155359"/>
              <a:gd name="connsiteY41" fmla="*/ 1214084 h 2254806"/>
              <a:gd name="connsiteX42" fmla="*/ 7643740 w 9155359"/>
              <a:gd name="connsiteY42" fmla="*/ 1057139 h 2254806"/>
              <a:gd name="connsiteX43" fmla="*/ 8830271 w 9155359"/>
              <a:gd name="connsiteY43" fmla="*/ 227534 h 22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155359" h="2254806">
                <a:moveTo>
                  <a:pt x="75465" y="1228752"/>
                </a:moveTo>
                <a:cubicBezTo>
                  <a:pt x="976487" y="1264591"/>
                  <a:pt x="1657416" y="1843345"/>
                  <a:pt x="2401545" y="2000225"/>
                </a:cubicBezTo>
                <a:cubicBezTo>
                  <a:pt x="1604124" y="1924487"/>
                  <a:pt x="931939" y="1377046"/>
                  <a:pt x="48611" y="1366682"/>
                </a:cubicBezTo>
                <a:lnTo>
                  <a:pt x="0" y="1368140"/>
                </a:lnTo>
                <a:lnTo>
                  <a:pt x="0" y="1228898"/>
                </a:lnTo>
                <a:close/>
                <a:moveTo>
                  <a:pt x="0" y="940062"/>
                </a:moveTo>
                <a:lnTo>
                  <a:pt x="184018" y="959482"/>
                </a:lnTo>
                <a:cubicBezTo>
                  <a:pt x="1352510" y="1119149"/>
                  <a:pt x="1773248" y="1724721"/>
                  <a:pt x="2339206" y="1953264"/>
                </a:cubicBezTo>
                <a:cubicBezTo>
                  <a:pt x="1805401" y="1820568"/>
                  <a:pt x="1092319" y="1197068"/>
                  <a:pt x="115341" y="1093334"/>
                </a:cubicBezTo>
                <a:lnTo>
                  <a:pt x="0" y="1085497"/>
                </a:lnTo>
                <a:close/>
                <a:moveTo>
                  <a:pt x="5599046" y="904719"/>
                </a:moveTo>
                <a:cubicBezTo>
                  <a:pt x="5920596" y="903360"/>
                  <a:pt x="6245935" y="988730"/>
                  <a:pt x="6485913" y="1214084"/>
                </a:cubicBezTo>
                <a:lnTo>
                  <a:pt x="6485913" y="1214273"/>
                </a:lnTo>
                <a:cubicBezTo>
                  <a:pt x="6202638" y="1101927"/>
                  <a:pt x="5676165" y="1130179"/>
                  <a:pt x="5262052" y="1389738"/>
                </a:cubicBezTo>
                <a:lnTo>
                  <a:pt x="3948946" y="2070808"/>
                </a:lnTo>
                <a:cubicBezTo>
                  <a:pt x="3630711" y="2220098"/>
                  <a:pt x="3318635" y="2273768"/>
                  <a:pt x="3030908" y="2249012"/>
                </a:cubicBezTo>
                <a:cubicBezTo>
                  <a:pt x="2789792" y="2228319"/>
                  <a:pt x="2592068" y="2137233"/>
                  <a:pt x="2401356" y="2000225"/>
                </a:cubicBezTo>
                <a:cubicBezTo>
                  <a:pt x="2886334" y="2054272"/>
                  <a:pt x="3114374" y="1993988"/>
                  <a:pt x="3424556" y="1849989"/>
                </a:cubicBezTo>
                <a:lnTo>
                  <a:pt x="4734914" y="1115722"/>
                </a:lnTo>
                <a:cubicBezTo>
                  <a:pt x="4959734" y="994163"/>
                  <a:pt x="5277495" y="906077"/>
                  <a:pt x="5599046" y="904719"/>
                </a:cubicBezTo>
                <a:close/>
                <a:moveTo>
                  <a:pt x="9155359" y="681109"/>
                </a:moveTo>
                <a:lnTo>
                  <a:pt x="9155359" y="825935"/>
                </a:lnTo>
                <a:lnTo>
                  <a:pt x="9149737" y="860604"/>
                </a:lnTo>
                <a:lnTo>
                  <a:pt x="8219858" y="1354116"/>
                </a:lnTo>
                <a:cubicBezTo>
                  <a:pt x="7594000" y="1653170"/>
                  <a:pt x="7239102" y="1699848"/>
                  <a:pt x="6835032" y="1469107"/>
                </a:cubicBezTo>
                <a:cubicBezTo>
                  <a:pt x="7306273" y="1640037"/>
                  <a:pt x="7708921" y="1496699"/>
                  <a:pt x="8199299" y="1236288"/>
                </a:cubicBezTo>
                <a:close/>
                <a:moveTo>
                  <a:pt x="0" y="642868"/>
                </a:moveTo>
                <a:lnTo>
                  <a:pt x="230952" y="668304"/>
                </a:lnTo>
                <a:cubicBezTo>
                  <a:pt x="1395259" y="838661"/>
                  <a:pt x="1782030" y="1534068"/>
                  <a:pt x="2292119" y="1900446"/>
                </a:cubicBezTo>
                <a:cubicBezTo>
                  <a:pt x="1732557" y="1631332"/>
                  <a:pt x="1367925" y="979209"/>
                  <a:pt x="206890" y="813882"/>
                </a:cubicBezTo>
                <a:lnTo>
                  <a:pt x="0" y="791487"/>
                </a:lnTo>
                <a:close/>
                <a:moveTo>
                  <a:pt x="9155359" y="337384"/>
                </a:moveTo>
                <a:lnTo>
                  <a:pt x="9155359" y="508809"/>
                </a:lnTo>
                <a:lnTo>
                  <a:pt x="7983195" y="1238557"/>
                </a:lnTo>
                <a:cubicBezTo>
                  <a:pt x="7595611" y="1471658"/>
                  <a:pt x="7113571" y="1598556"/>
                  <a:pt x="6686100" y="1350808"/>
                </a:cubicBezTo>
                <a:cubicBezTo>
                  <a:pt x="7023567" y="1458336"/>
                  <a:pt x="7467901" y="1455880"/>
                  <a:pt x="7924457" y="1139061"/>
                </a:cubicBezTo>
                <a:cubicBezTo>
                  <a:pt x="8036457" y="1061215"/>
                  <a:pt x="8837502" y="542863"/>
                  <a:pt x="9133957" y="351217"/>
                </a:cubicBezTo>
                <a:close/>
                <a:moveTo>
                  <a:pt x="9155359" y="0"/>
                </a:moveTo>
                <a:lnTo>
                  <a:pt x="9155359" y="170058"/>
                </a:lnTo>
                <a:lnTo>
                  <a:pt x="9141500" y="179667"/>
                </a:lnTo>
                <a:cubicBezTo>
                  <a:pt x="8781210" y="429322"/>
                  <a:pt x="7808517" y="1101366"/>
                  <a:pt x="7681351" y="1168541"/>
                </a:cubicBezTo>
                <a:cubicBezTo>
                  <a:pt x="7524840" y="1251218"/>
                  <a:pt x="7059473" y="1527690"/>
                  <a:pt x="6485913" y="1214084"/>
                </a:cubicBezTo>
                <a:cubicBezTo>
                  <a:pt x="6878708" y="1376793"/>
                  <a:pt x="7309779" y="1286840"/>
                  <a:pt x="7643740" y="1057139"/>
                </a:cubicBezTo>
                <a:lnTo>
                  <a:pt x="8830271" y="227534"/>
                </a:lnTo>
                <a:close/>
              </a:path>
            </a:pathLst>
          </a:custGeom>
          <a:solidFill>
            <a:srgbClr val="002677"/>
          </a:solidFill>
          <a:ln w="9181" cap="flat">
            <a:noFill/>
            <a:prstDash val="solid"/>
            <a:miter/>
          </a:ln>
        </p:spPr>
        <p:txBody>
          <a:bodyPr wrap="square" rtlCol="0" anchor="ctr">
            <a:noAutofit/>
          </a:bodyPr>
          <a:lstStyle/>
          <a:p>
            <a:r>
              <a:rPr lang="en-US"/>
              <a:t>  </a:t>
            </a:r>
          </a:p>
        </p:txBody>
      </p:sp>
      <p:grpSp>
        <p:nvGrpSpPr>
          <p:cNvPr id="15" name="Primary-Client-Logo">
            <a:hlinkClick r:id="rId2" action="ppaction://hlinksldjump"/>
            <a:extLst>
              <a:ext uri="{FF2B5EF4-FFF2-40B4-BE49-F238E27FC236}">
                <a16:creationId xmlns:a16="http://schemas.microsoft.com/office/drawing/2014/main" id="{0FF7D078-B749-AD4F-AC7D-8115AEAE24E4}"/>
              </a:ext>
            </a:extLst>
          </p:cNvPr>
          <p:cNvGrpSpPr/>
          <p:nvPr userDrawn="1"/>
        </p:nvGrpSpPr>
        <p:grpSpPr>
          <a:xfrm>
            <a:off x="10080123" y="5709272"/>
            <a:ext cx="1569763" cy="536448"/>
            <a:chOff x="10080123" y="5709272"/>
            <a:chExt cx="1569763" cy="536448"/>
          </a:xfrm>
        </p:grpSpPr>
        <p:pic>
          <p:nvPicPr>
            <p:cNvPr id="12" name="Primary-Client-Logo">
              <a:extLst>
                <a:ext uri="{FF2B5EF4-FFF2-40B4-BE49-F238E27FC236}">
                  <a16:creationId xmlns:a16="http://schemas.microsoft.com/office/drawing/2014/main" id="{3022CD93-97AE-154D-91DB-197F5CD78E1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080123" y="5709272"/>
              <a:ext cx="1549225" cy="536448"/>
            </a:xfrm>
            <a:prstGeom prst="rect">
              <a:avLst/>
            </a:prstGeom>
          </p:spPr>
        </p:pic>
        <p:sp>
          <p:nvSpPr>
            <p:cNvPr id="14" name="Snip Diagonal Corner Rectangle 13">
              <a:extLst>
                <a:ext uri="{FF2B5EF4-FFF2-40B4-BE49-F238E27FC236}">
                  <a16:creationId xmlns:a16="http://schemas.microsoft.com/office/drawing/2014/main" id="{EF964E6D-1968-2247-A6EA-25B3FDACFCEA}"/>
                </a:ext>
              </a:extLst>
            </p:cNvPr>
            <p:cNvSpPr/>
            <p:nvPr userDrawn="1"/>
          </p:nvSpPr>
          <p:spPr>
            <a:xfrm rot="3167780">
              <a:off x="11564999" y="6068577"/>
              <a:ext cx="111866" cy="57909"/>
            </a:xfrm>
            <a:prstGeom prst="snip2DiagRect">
              <a:avLst>
                <a:gd name="adj1" fmla="val 50000"/>
                <a:gd name="adj2"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299358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 #2 – light pic">
    <p:spTree>
      <p:nvGrpSpPr>
        <p:cNvPr id="1" name=""/>
        <p:cNvGrpSpPr/>
        <p:nvPr/>
      </p:nvGrpSpPr>
      <p:grpSpPr>
        <a:xfrm>
          <a:off x="0" y="0"/>
          <a:ext cx="0" cy="0"/>
          <a:chOff x="0" y="0"/>
          <a:chExt cx="0" cy="0"/>
        </a:xfrm>
      </p:grpSpPr>
      <p:sp>
        <p:nvSpPr>
          <p:cNvPr id="31" name="Primary-Client-Logo">
            <a:hlinkClick r:id="rId2" action="ppaction://hlinksldjump"/>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12192000" cy="4379384"/>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a:p>
        </p:txBody>
      </p:sp>
      <p:sp>
        <p:nvSpPr>
          <p:cNvPr id="13" name="Freeform 12">
            <a:extLst>
              <a:ext uri="{FF2B5EF4-FFF2-40B4-BE49-F238E27FC236}">
                <a16:creationId xmlns:a16="http://schemas.microsoft.com/office/drawing/2014/main" id="{E59709CE-7BDA-5B48-9A86-C3E223C68F97}"/>
              </a:ext>
            </a:extLst>
          </p:cNvPr>
          <p:cNvSpPr/>
          <p:nvPr userDrawn="1"/>
        </p:nvSpPr>
        <p:spPr>
          <a:xfrm>
            <a:off x="-15523" y="3713698"/>
            <a:ext cx="9183221" cy="1149585"/>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1216" y="3713698"/>
            <a:ext cx="8110012" cy="1128173"/>
          </a:xfrm>
        </p:spPr>
        <p:txBody>
          <a:bodyPr rIns="0" anchor="ctr" anchorCtr="0">
            <a:noAutofit/>
          </a:bodyPr>
          <a:lstStyle>
            <a:lvl1pPr algn="l">
              <a:defRPr sz="4267" spc="0" baseline="0">
                <a:solidFill>
                  <a:schemeClr val="bg1"/>
                </a:solidFill>
              </a:defRPr>
            </a:lvl1pPr>
          </a:lstStyle>
          <a:p>
            <a:r>
              <a:rPr lang="en-US"/>
              <a:t>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05038" y="4945665"/>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5976107"/>
            <a:ext cx="11150139" cy="699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 Placeholder 4">
            <a:extLst>
              <a:ext uri="{FF2B5EF4-FFF2-40B4-BE49-F238E27FC236}">
                <a16:creationId xmlns:a16="http://schemas.microsoft.com/office/drawing/2014/main" id="{A255D382-36AC-134B-819C-C052D3A91439}"/>
              </a:ext>
            </a:extLst>
          </p:cNvPr>
          <p:cNvSpPr>
            <a:spLocks noGrp="1"/>
          </p:cNvSpPr>
          <p:nvPr>
            <p:ph type="body" sz="quarter" idx="11"/>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grpSp>
        <p:nvGrpSpPr>
          <p:cNvPr id="18" name="Primary-Client-Logo">
            <a:hlinkClick r:id="rId2" action="ppaction://hlinksldjump"/>
            <a:extLst>
              <a:ext uri="{FF2B5EF4-FFF2-40B4-BE49-F238E27FC236}">
                <a16:creationId xmlns:a16="http://schemas.microsoft.com/office/drawing/2014/main" id="{E47B90AB-9782-4E48-99F1-ECDA93043FF0}"/>
              </a:ext>
            </a:extLst>
          </p:cNvPr>
          <p:cNvGrpSpPr/>
          <p:nvPr userDrawn="1"/>
        </p:nvGrpSpPr>
        <p:grpSpPr>
          <a:xfrm>
            <a:off x="10080123" y="5709272"/>
            <a:ext cx="1569763" cy="536448"/>
            <a:chOff x="10080123" y="5709272"/>
            <a:chExt cx="1569763" cy="536448"/>
          </a:xfrm>
        </p:grpSpPr>
        <p:pic>
          <p:nvPicPr>
            <p:cNvPr id="19" name="Primary-Client-Logo">
              <a:extLst>
                <a:ext uri="{FF2B5EF4-FFF2-40B4-BE49-F238E27FC236}">
                  <a16:creationId xmlns:a16="http://schemas.microsoft.com/office/drawing/2014/main" id="{ACC187E0-9CF1-6347-A0A7-BB604A66D30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080123" y="5709272"/>
              <a:ext cx="1549225" cy="536448"/>
            </a:xfrm>
            <a:prstGeom prst="rect">
              <a:avLst/>
            </a:prstGeom>
          </p:spPr>
        </p:pic>
        <p:sp>
          <p:nvSpPr>
            <p:cNvPr id="20" name="Snip Diagonal Corner Rectangle 19">
              <a:extLst>
                <a:ext uri="{FF2B5EF4-FFF2-40B4-BE49-F238E27FC236}">
                  <a16:creationId xmlns:a16="http://schemas.microsoft.com/office/drawing/2014/main" id="{E003CED6-39B3-394B-A90B-3C4DE05A9BFC}"/>
                </a:ext>
              </a:extLst>
            </p:cNvPr>
            <p:cNvSpPr/>
            <p:nvPr userDrawn="1"/>
          </p:nvSpPr>
          <p:spPr>
            <a:xfrm rot="3167780">
              <a:off x="11564999" y="6068577"/>
              <a:ext cx="111866" cy="57909"/>
            </a:xfrm>
            <a:prstGeom prst="snip2DiagRect">
              <a:avLst>
                <a:gd name="adj1" fmla="val 50000"/>
                <a:gd name="adj2"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177784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 Target="../slides/slide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01668F-4F00-0646-B3E8-9FF107686AC8}"/>
              </a:ext>
            </a:extLst>
          </p:cNvPr>
          <p:cNvSpPr>
            <a:spLocks noGrp="1"/>
          </p:cNvSpPr>
          <p:nvPr>
            <p:ph type="title"/>
          </p:nvPr>
        </p:nvSpPr>
        <p:spPr>
          <a:xfrm>
            <a:off x="517233" y="469263"/>
            <a:ext cx="9680448" cy="732508"/>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93AE75A5-C5DD-F24E-B778-058E1A648C58}"/>
              </a:ext>
            </a:extLst>
          </p:cNvPr>
          <p:cNvSpPr>
            <a:spLocks noGrp="1"/>
          </p:cNvSpPr>
          <p:nvPr>
            <p:ph type="body" idx="1"/>
          </p:nvPr>
        </p:nvSpPr>
        <p:spPr>
          <a:xfrm>
            <a:off x="499872" y="1501605"/>
            <a:ext cx="9680448" cy="422017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3301E51-C0D1-1145-9586-FD3CE3D91F61}"/>
              </a:ext>
            </a:extLst>
          </p:cNvPr>
          <p:cNvSpPr>
            <a:spLocks noGrp="1"/>
          </p:cNvSpPr>
          <p:nvPr>
            <p:ph type="sldNum" sz="quarter" idx="4"/>
          </p:nvPr>
        </p:nvSpPr>
        <p:spPr>
          <a:xfrm>
            <a:off x="11214331" y="6242305"/>
            <a:ext cx="470647" cy="374396"/>
          </a:xfrm>
          <a:prstGeom prst="rect">
            <a:avLst/>
          </a:prstGeom>
        </p:spPr>
        <p:txBody>
          <a:bodyPr vert="horz" lIns="91440" tIns="45720" rIns="91440" bIns="45720" rtlCol="0" anchor="ctr"/>
          <a:lstStyle>
            <a:lvl1pPr algn="r">
              <a:defRPr sz="1067" b="0" i="0">
                <a:solidFill>
                  <a:schemeClr val="tx1"/>
                </a:solidFill>
                <a:latin typeface="Arial" panose="020B0604020202020204" pitchFamily="34" charset="0"/>
                <a:cs typeface="Arial" panose="020B0604020202020204" pitchFamily="34" charset="0"/>
              </a:defRPr>
            </a:lvl1pPr>
          </a:lstStyle>
          <a:p>
            <a:fld id="{66DE20E4-D496-034F-914D-F7F15B93E95B}" type="slidenum">
              <a:rPr lang="en-US" smtClean="0"/>
              <a:t>‹#›</a:t>
            </a:fld>
            <a:endParaRPr lang="en-US"/>
          </a:p>
        </p:txBody>
      </p:sp>
      <p:sp>
        <p:nvSpPr>
          <p:cNvPr id="8" name="TextBox 7">
            <a:extLst>
              <a:ext uri="{FF2B5EF4-FFF2-40B4-BE49-F238E27FC236}">
                <a16:creationId xmlns:a16="http://schemas.microsoft.com/office/drawing/2014/main" id="{9ED704B1-56F3-BC48-B63B-4E3939705733}"/>
              </a:ext>
            </a:extLst>
          </p:cNvPr>
          <p:cNvSpPr txBox="1"/>
          <p:nvPr userDrawn="1"/>
        </p:nvSpPr>
        <p:spPr>
          <a:xfrm>
            <a:off x="1097280" y="6332817"/>
            <a:ext cx="3151512"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ct val="0"/>
              </a:spcBef>
              <a:spcAft>
                <a:spcPct val="0"/>
              </a:spcAft>
              <a:buClrTx/>
              <a:buSzTx/>
              <a:buFontTx/>
              <a:buNone/>
              <a:defRPr/>
            </a:pPr>
            <a:r>
              <a:rPr kumimoji="0" lang="en-US" sz="800" b="0"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 2023 United HealthCare Services, Inc. All Rights Reserved.</a:t>
            </a:r>
          </a:p>
        </p:txBody>
      </p:sp>
      <p:sp>
        <p:nvSpPr>
          <p:cNvPr id="10" name="Primary-Client-Logo">
            <a:hlinkClick r:id="rId39" action="ppaction://hlinksldjump"/>
            <a:extLst>
              <a:ext uri="{FF2B5EF4-FFF2-40B4-BE49-F238E27FC236}">
                <a16:creationId xmlns:a16="http://schemas.microsoft.com/office/drawing/2014/main" id="{129DDFE8-CD12-8644-AE9F-FB940196156F}"/>
              </a:ext>
            </a:extLst>
          </p:cNvPr>
          <p:cNvSpPr/>
          <p:nvPr userDrawn="1"/>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
        <p:nvSpPr>
          <p:cNvPr id="4" name="Footer Placeholder 3">
            <a:extLst>
              <a:ext uri="{FF2B5EF4-FFF2-40B4-BE49-F238E27FC236}">
                <a16:creationId xmlns:a16="http://schemas.microsoft.com/office/drawing/2014/main" id="{AA7BA7B7-B988-9548-9455-35B566EB356C}"/>
              </a:ext>
            </a:extLst>
          </p:cNvPr>
          <p:cNvSpPr>
            <a:spLocks noGrp="1"/>
          </p:cNvSpPr>
          <p:nvPr>
            <p:ph type="ftr" sz="quarter" idx="3"/>
          </p:nvPr>
        </p:nvSpPr>
        <p:spPr>
          <a:xfrm>
            <a:off x="7914273" y="6241565"/>
            <a:ext cx="3300057" cy="366183"/>
          </a:xfrm>
          <a:prstGeom prst="rect">
            <a:avLst/>
          </a:prstGeom>
        </p:spPr>
        <p:txBody>
          <a:bodyPr vert="horz" lIns="91440" tIns="45720" rIns="91440" bIns="45720" rtlCol="0" anchor="ctr"/>
          <a:lstStyle>
            <a:lvl1pPr algn="r">
              <a:defRPr sz="1067">
                <a:solidFill>
                  <a:schemeClr val="tx1"/>
                </a:solidFill>
              </a:defRPr>
            </a:lvl1pPr>
          </a:lstStyle>
          <a:p>
            <a:r>
              <a:rPr lang="en-US"/>
              <a:t>Type Division Name here</a:t>
            </a:r>
          </a:p>
        </p:txBody>
      </p:sp>
    </p:spTree>
    <p:extLst>
      <p:ext uri="{BB962C8B-B14F-4D97-AF65-F5344CB8AC3E}">
        <p14:creationId xmlns:p14="http://schemas.microsoft.com/office/powerpoint/2010/main" val="2098892643"/>
      </p:ext>
    </p:extLst>
  </p:cSld>
  <p:clrMap bg1="lt1" tx1="dk1" bg2="lt2" tx2="dk2" accent1="accent1" accent2="accent2" accent3="accent3" accent4="accent4" accent5="accent5" accent6="accent6" hlink="hlink" folHlink="folHlink"/>
  <p:sldLayoutIdLst>
    <p:sldLayoutId id="2147483721" r:id="rId1"/>
    <p:sldLayoutId id="2147483710" r:id="rId2"/>
    <p:sldLayoutId id="2147483711" r:id="rId3"/>
    <p:sldLayoutId id="2147483712" r:id="rId4"/>
    <p:sldLayoutId id="2147483713" r:id="rId5"/>
    <p:sldLayoutId id="2147483714" r:id="rId6"/>
    <p:sldLayoutId id="2147483722" r:id="rId7"/>
    <p:sldLayoutId id="2147483716" r:id="rId8"/>
    <p:sldLayoutId id="2147483717" r:id="rId9"/>
    <p:sldLayoutId id="2147483718" r:id="rId10"/>
    <p:sldLayoutId id="2147483719" r:id="rId11"/>
    <p:sldLayoutId id="2147483720" r:id="rId12"/>
    <p:sldLayoutId id="2147483666" r:id="rId13"/>
    <p:sldLayoutId id="2147483684" r:id="rId14"/>
    <p:sldLayoutId id="2147483688" r:id="rId15"/>
    <p:sldLayoutId id="2147483709" r:id="rId16"/>
    <p:sldLayoutId id="2147483685" r:id="rId17"/>
    <p:sldLayoutId id="2147483689" r:id="rId18"/>
    <p:sldLayoutId id="2147483662" r:id="rId19"/>
    <p:sldLayoutId id="2147483663" r:id="rId20"/>
    <p:sldLayoutId id="2147483678" r:id="rId21"/>
    <p:sldLayoutId id="2147483677" r:id="rId22"/>
    <p:sldLayoutId id="2147483676" r:id="rId23"/>
    <p:sldLayoutId id="2147483690" r:id="rId24"/>
    <p:sldLayoutId id="2147483679" r:id="rId25"/>
    <p:sldLayoutId id="2147483691" r:id="rId26"/>
    <p:sldLayoutId id="2147483650" r:id="rId27"/>
    <p:sldLayoutId id="2147483692" r:id="rId28"/>
    <p:sldLayoutId id="2147483667" r:id="rId29"/>
    <p:sldLayoutId id="2147483693" r:id="rId30"/>
    <p:sldLayoutId id="2147483675" r:id="rId31"/>
    <p:sldLayoutId id="2147483695" r:id="rId32"/>
    <p:sldLayoutId id="2147483687" r:id="rId33"/>
    <p:sldLayoutId id="2147483686" r:id="rId34"/>
    <p:sldLayoutId id="2147483696" r:id="rId35"/>
    <p:sldLayoutId id="2147483694" r:id="rId36"/>
    <p:sldLayoutId id="2147483697" r:id="rId37"/>
  </p:sldLayoutIdLst>
  <p:transition/>
  <p:hf hdr="0" ftr="0" dt="0"/>
  <p:txStyles>
    <p:titleStyle>
      <a:lvl1pPr algn="l" defTabSz="914377" rtl="0" eaLnBrk="1" latinLnBrk="0" hangingPunct="1">
        <a:lnSpc>
          <a:spcPct val="100000"/>
        </a:lnSpc>
        <a:spcBef>
          <a:spcPct val="0"/>
        </a:spcBef>
        <a:buNone/>
        <a:defRPr sz="3200" b="1" i="0" kern="1200" spc="0" baseline="0">
          <a:solidFill>
            <a:schemeClr val="accent1"/>
          </a:solidFill>
          <a:latin typeface="+mj-lt"/>
          <a:ea typeface="+mj-ea"/>
          <a:cs typeface="+mj-cs"/>
        </a:defRPr>
      </a:lvl1pPr>
    </p:titleStyle>
    <p:bodyStyle>
      <a:lvl1pPr marL="156629" indent="-156629" algn="l" defTabSz="914377" rtl="0" eaLnBrk="1" latinLnBrk="0" hangingPunct="1">
        <a:lnSpc>
          <a:spcPct val="90000"/>
        </a:lnSpc>
        <a:spcBef>
          <a:spcPts val="400"/>
        </a:spcBef>
        <a:spcAft>
          <a:spcPts val="800"/>
        </a:spcAft>
        <a:buClr>
          <a:schemeClr val="accent1"/>
        </a:buClr>
        <a:buFont typeface="Arial" panose="020B0604020202020204" pitchFamily="34" charset="0"/>
        <a:buChar char="•"/>
        <a:defRPr sz="1900" b="0" i="0" kern="1200">
          <a:solidFill>
            <a:schemeClr val="accent1"/>
          </a:solidFill>
          <a:latin typeface="+mn-lt"/>
          <a:ea typeface="+mn-ea"/>
          <a:cs typeface="Arial" panose="020B0604020202020204" pitchFamily="34" charset="0"/>
        </a:defRPr>
      </a:lvl1pPr>
      <a:lvl2pPr marL="292093" indent="-135463" algn="l" defTabSz="914377" rtl="0" eaLnBrk="1" latinLnBrk="0" hangingPunct="1">
        <a:lnSpc>
          <a:spcPct val="90000"/>
        </a:lnSpc>
        <a:spcBef>
          <a:spcPct val="0"/>
        </a:spcBef>
        <a:spcAft>
          <a:spcPts val="800"/>
        </a:spcAft>
        <a:buClr>
          <a:schemeClr val="accent1"/>
        </a:buClr>
        <a:buFont typeface="System Font Regular"/>
        <a:buChar char="-"/>
        <a:defRPr sz="1900" b="0" i="0" kern="1200">
          <a:solidFill>
            <a:schemeClr val="accent1"/>
          </a:solidFill>
          <a:latin typeface="+mn-lt"/>
          <a:ea typeface="+mn-ea"/>
          <a:cs typeface="Arial" panose="020B0604020202020204" pitchFamily="34" charset="0"/>
        </a:defRPr>
      </a:lvl2pPr>
      <a:lvl3pPr marL="438140" indent="-135463" algn="l" defTabSz="914377" rtl="0" eaLnBrk="1" latinLnBrk="0" hangingPunct="1">
        <a:lnSpc>
          <a:spcPct val="90000"/>
        </a:lnSpc>
        <a:spcBef>
          <a:spcPct val="0"/>
        </a:spcBef>
        <a:spcAft>
          <a:spcPts val="800"/>
        </a:spcAft>
        <a:buClr>
          <a:schemeClr val="accent1"/>
        </a:buClr>
        <a:buFont typeface="Arial" panose="020B0604020202020204" pitchFamily="34" charset="0"/>
        <a:buChar char="•"/>
        <a:defRPr sz="1600" b="0" i="0" kern="1200">
          <a:solidFill>
            <a:schemeClr val="accent1"/>
          </a:solidFill>
          <a:latin typeface="+mn-lt"/>
          <a:ea typeface="+mn-ea"/>
          <a:cs typeface="Arial" panose="020B0604020202020204" pitchFamily="34" charset="0"/>
        </a:defRPr>
      </a:lvl3pPr>
      <a:lvl4pPr marL="535504" indent="-97364" algn="l" defTabSz="914377" rtl="0" eaLnBrk="1" latinLnBrk="0" hangingPunct="1">
        <a:lnSpc>
          <a:spcPct val="90000"/>
        </a:lnSpc>
        <a:spcBef>
          <a:spcPct val="0"/>
        </a:spcBef>
        <a:spcAft>
          <a:spcPts val="800"/>
        </a:spcAft>
        <a:buClr>
          <a:schemeClr val="accent1"/>
        </a:buClr>
        <a:buFont typeface="System Font Regular"/>
        <a:buChar char="-"/>
        <a:defRPr sz="1500" b="0" i="0" kern="1200">
          <a:solidFill>
            <a:schemeClr val="accent1"/>
          </a:solidFill>
          <a:latin typeface="+mn-lt"/>
          <a:ea typeface="+mn-ea"/>
          <a:cs typeface="Arial" panose="020B0604020202020204" pitchFamily="34" charset="0"/>
        </a:defRPr>
      </a:lvl4pPr>
      <a:lvl5pPr marL="694249" indent="-135463" algn="l" defTabSz="914377" rtl="0" eaLnBrk="1" latinLnBrk="0" hangingPunct="1">
        <a:lnSpc>
          <a:spcPct val="90000"/>
        </a:lnSpc>
        <a:spcBef>
          <a:spcPct val="0"/>
        </a:spcBef>
        <a:spcAft>
          <a:spcPts val="8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orient="horz" pos="3931" userDrawn="1">
          <p15:clr>
            <a:srgbClr val="F26B43"/>
          </p15:clr>
        </p15:guide>
        <p15:guide id="6" pos="7296" userDrawn="1">
          <p15:clr>
            <a:srgbClr val="F26B43"/>
          </p15:clr>
        </p15:guide>
        <p15:guide id="7" orient="horz" pos="4080" userDrawn="1">
          <p15:clr>
            <a:srgbClr val="F26B43"/>
          </p15:clr>
        </p15:guide>
        <p15:guide id="8" pos="1267" userDrawn="1">
          <p15:clr>
            <a:srgbClr val="F26B43"/>
          </p15:clr>
        </p15:guide>
        <p15:guide id="9" pos="1389" userDrawn="1">
          <p15:clr>
            <a:srgbClr val="F26B43"/>
          </p15:clr>
        </p15:guide>
        <p15:guide id="10" pos="2272" userDrawn="1">
          <p15:clr>
            <a:srgbClr val="F26B43"/>
          </p15:clr>
        </p15:guide>
        <p15:guide id="11" pos="2395" userDrawn="1">
          <p15:clr>
            <a:srgbClr val="F26B43"/>
          </p15:clr>
        </p15:guide>
        <p15:guide id="12" pos="3277" userDrawn="1">
          <p15:clr>
            <a:srgbClr val="F26B43"/>
          </p15:clr>
        </p15:guide>
        <p15:guide id="13" pos="3397" userDrawn="1">
          <p15:clr>
            <a:srgbClr val="F26B43"/>
          </p15:clr>
        </p15:guide>
        <p15:guide id="14" pos="4283" userDrawn="1">
          <p15:clr>
            <a:srgbClr val="F26B43"/>
          </p15:clr>
        </p15:guide>
        <p15:guide id="15" pos="4403" userDrawn="1">
          <p15:clr>
            <a:srgbClr val="F26B43"/>
          </p15:clr>
        </p15:guide>
        <p15:guide id="16" pos="5285" userDrawn="1">
          <p15:clr>
            <a:srgbClr val="F26B43"/>
          </p15:clr>
        </p15:guide>
        <p15:guide id="17" pos="5408" userDrawn="1">
          <p15:clr>
            <a:srgbClr val="F26B43"/>
          </p15:clr>
        </p15:guide>
        <p15:guide id="18" pos="6291" userDrawn="1">
          <p15:clr>
            <a:srgbClr val="F26B43"/>
          </p15:clr>
        </p15:guide>
        <p15:guide id="19" pos="6413" userDrawn="1">
          <p15:clr>
            <a:srgbClr val="F26B43"/>
          </p15:clr>
        </p15:guide>
        <p15:guide id="20" orient="horz" pos="368" userDrawn="1">
          <p15:clr>
            <a:srgbClr val="F26B43"/>
          </p15:clr>
        </p15:guide>
        <p15:guide id="21" orient="horz" pos="988" userDrawn="1">
          <p15:clr>
            <a:srgbClr val="F26B43"/>
          </p15:clr>
        </p15:guide>
        <p15:guide id="22" orient="horz" pos="568" userDrawn="1">
          <p15:clr>
            <a:srgbClr val="F26B43"/>
          </p15:clr>
        </p15:guide>
        <p15:guide id="23" orient="horz" pos="121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107656-D397-9C40-82A6-DDAD1705DE32}"/>
              </a:ext>
            </a:extLst>
          </p:cNvPr>
          <p:cNvSpPr>
            <a:spLocks noGrp="1"/>
          </p:cNvSpPr>
          <p:nvPr>
            <p:ph type="ctrTitle"/>
          </p:nvPr>
        </p:nvSpPr>
        <p:spPr>
          <a:xfrm>
            <a:off x="521216" y="3713698"/>
            <a:ext cx="8110012" cy="1128173"/>
          </a:xfrm>
        </p:spPr>
        <p:txBody>
          <a:bodyPr/>
          <a:lstStyle/>
          <a:p>
            <a:pPr marL="0" marR="0" lvl="0" indent="0" algn="l" defTabSz="914377" fontAlgn="auto">
              <a:lnSpc>
                <a:spcPct val="100000"/>
              </a:lnSpc>
              <a:spcBef>
                <a:spcPct val="0"/>
              </a:spcBef>
              <a:spcAft>
                <a:spcPct val="0"/>
              </a:spcAft>
              <a:buSzTx/>
              <a:buNone/>
              <a:defRPr kumimoji="0" sz="4267"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j-lt"/>
                <a:ea typeface="+mj-ea"/>
                <a:cs typeface="+mj-cs"/>
                <a:sym typeface="Wingdings" charset="2"/>
              </a:defRPr>
            </a:pPr>
            <a:r>
              <a:rPr kumimoji="0" lang="en-US" sz="4267"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j-lt"/>
                <a:ea typeface="+mj-ea"/>
                <a:cs typeface="+mj-cs"/>
                <a:sym typeface="Wingdings" charset="2"/>
              </a:rPr>
              <a:t>UnitedHealthcare Dental</a:t>
            </a:r>
          </a:p>
        </p:txBody>
      </p:sp>
      <p:sp>
        <p:nvSpPr>
          <p:cNvPr id="6" name="Subtitle 5">
            <a:extLst>
              <a:ext uri="{FF2B5EF4-FFF2-40B4-BE49-F238E27FC236}">
                <a16:creationId xmlns:a16="http://schemas.microsoft.com/office/drawing/2014/main" id="{33453D76-0672-B94A-9367-F1049772FED3}"/>
              </a:ext>
            </a:extLst>
          </p:cNvPr>
          <p:cNvSpPr>
            <a:spLocks noGrp="1"/>
          </p:cNvSpPr>
          <p:nvPr>
            <p:ph type="subTitle" idx="1"/>
          </p:nvPr>
        </p:nvSpPr>
        <p:spPr>
          <a:xfrm>
            <a:off x="504826" y="4945063"/>
            <a:ext cx="6810374" cy="787522"/>
          </a:xfrm>
        </p:spPr>
        <p:txBody>
          <a:bodyPr/>
          <a:lstStyle/>
          <a:p>
            <a:pPr marL="0" marR="0" lvl="0" indent="0" algn="l" defTabSz="914377" fontAlgn="auto">
              <a:lnSpc>
                <a:spcPct val="100000"/>
              </a:lnSpc>
              <a:spcBef>
                <a:spcPts val="400"/>
              </a:spcBef>
              <a:spcAft>
                <a:spcPct val="0"/>
              </a:spcAft>
              <a:buSzTx/>
              <a:buNone/>
              <a:defRPr kumimoji="0" sz="1867" b="0"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n-lt"/>
                <a:ea typeface="+mn-ea"/>
                <a:cs typeface="Arial" panose="020B0604020202020204" pitchFamily="34" charset="0"/>
                <a:sym typeface="Wingdings" charset="2"/>
              </a:defRPr>
            </a:pPr>
            <a:r>
              <a:rPr kumimoji="0" lang="en-US" sz="1867" b="1" i="0" u="none" strike="noStrike" kern="1200" cap="none" spc="0" normalizeH="0" baseline="0" noProof="0" dirty="0">
                <a:ln w="9525" cap="flat" cmpd="sng" algn="ctr">
                  <a:noFill/>
                  <a:prstDash val="solid"/>
                  <a:round/>
                  <a:headEnd type="none" w="med" len="med"/>
                  <a:tailEnd type="none" w="med" len="med"/>
                </a:ln>
                <a:solidFill>
                  <a:srgbClr val="002477"/>
                </a:solidFill>
                <a:uLnTx/>
                <a:uFillTx/>
                <a:latin typeface="+mn-lt"/>
                <a:ea typeface="+mn-ea"/>
                <a:cs typeface="Arial" panose="020B0604020202020204" pitchFamily="34" charset="0"/>
                <a:sym typeface="Wingdings" charset="2"/>
              </a:rPr>
              <a:t>Built to help protect overall health, close gaps in care </a:t>
            </a:r>
            <a:br>
              <a:rPr kumimoji="0" lang="en-US" sz="1867" b="1" i="0" u="none" strike="noStrike" kern="1200" cap="none" spc="0" normalizeH="0" baseline="0" noProof="0" dirty="0">
                <a:ln w="9525" cap="flat" cmpd="sng" algn="ctr">
                  <a:noFill/>
                  <a:prstDash val="solid"/>
                  <a:round/>
                  <a:headEnd type="none" w="med" len="med"/>
                  <a:tailEnd type="none" w="med" len="med"/>
                </a:ln>
                <a:solidFill>
                  <a:srgbClr val="002477"/>
                </a:solidFill>
                <a:uLnTx/>
                <a:uFillTx/>
                <a:latin typeface="+mn-lt"/>
                <a:ea typeface="+mn-ea"/>
                <a:cs typeface="Arial" panose="020B0604020202020204" pitchFamily="34" charset="0"/>
                <a:sym typeface="Wingdings" charset="2"/>
              </a:rPr>
            </a:br>
            <a:r>
              <a:rPr kumimoji="0" lang="en-US" sz="1867" b="1" i="0" u="none" strike="noStrike" kern="1200" cap="none" spc="0" normalizeH="0" baseline="0" noProof="0" dirty="0">
                <a:ln w="9525" cap="flat" cmpd="sng" algn="ctr">
                  <a:noFill/>
                  <a:prstDash val="solid"/>
                  <a:round/>
                  <a:headEnd type="none" w="med" len="med"/>
                  <a:tailEnd type="none" w="med" len="med"/>
                </a:ln>
                <a:solidFill>
                  <a:srgbClr val="002477"/>
                </a:solidFill>
                <a:uLnTx/>
                <a:uFillTx/>
                <a:latin typeface="+mn-lt"/>
                <a:ea typeface="+mn-ea"/>
                <a:cs typeface="Arial" panose="020B0604020202020204" pitchFamily="34" charset="0"/>
                <a:sym typeface="Wingdings" charset="2"/>
              </a:rPr>
              <a:t>and take a smaller bite out of budgets</a:t>
            </a:r>
          </a:p>
        </p:txBody>
      </p:sp>
      <p:sp>
        <p:nvSpPr>
          <p:cNvPr id="8" name="Text Placeholder 7">
            <a:extLst>
              <a:ext uri="{FF2B5EF4-FFF2-40B4-BE49-F238E27FC236}">
                <a16:creationId xmlns:a16="http://schemas.microsoft.com/office/drawing/2014/main" id="{A9795B34-6624-415F-B9CE-07452F8A2EC9}"/>
              </a:ext>
            </a:extLst>
          </p:cNvPr>
          <p:cNvSpPr>
            <a:spLocks noGrp="1"/>
          </p:cNvSpPr>
          <p:nvPr>
            <p:ph type="body" sz="quarter" idx="11"/>
          </p:nvPr>
        </p:nvSpPr>
        <p:spPr>
          <a:xfrm>
            <a:off x="511451" y="6050870"/>
            <a:ext cx="4078478" cy="270245"/>
          </a:xfrm>
        </p:spPr>
        <p:txBody>
          <a:bodyPr/>
          <a:lstStyle/>
          <a:p>
            <a:pPr marL="0" marR="0" lvl="0" indent="0" algn="l" defTabSz="914377" fontAlgn="auto">
              <a:lnSpc>
                <a:spcPct val="90000"/>
              </a:lnSpc>
              <a:spcBef>
                <a:spcPts val="400"/>
              </a:spcBef>
              <a:spcAft>
                <a:spcPts val="800"/>
              </a:spcAft>
              <a:buSzTx/>
              <a:buNone/>
              <a:defRPr kumimoji="0" sz="1333" b="0"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n-lt"/>
                <a:ea typeface="+mn-ea"/>
                <a:cs typeface="Arial" panose="020B0604020202020204" pitchFamily="34" charset="0"/>
                <a:sym typeface="Wingdings" charset="2"/>
              </a:defRPr>
            </a:pPr>
            <a:r>
              <a:rPr lang="en-US" sz="1870" b="1" dirty="0"/>
              <a:t>Open enrollment Oct. 2</a:t>
            </a:r>
            <a:r>
              <a:rPr lang="en-US" sz="1870" b="1" baseline="30000" dirty="0"/>
              <a:t>nd</a:t>
            </a:r>
            <a:r>
              <a:rPr lang="en-US" sz="1870" b="1" dirty="0"/>
              <a:t> – 27th</a:t>
            </a:r>
          </a:p>
        </p:txBody>
      </p:sp>
      <p:pic>
        <p:nvPicPr>
          <p:cNvPr id="7" name="Picture Placeholder 6">
            <a:extLst>
              <a:ext uri="{FF2B5EF4-FFF2-40B4-BE49-F238E27FC236}">
                <a16:creationId xmlns:a16="http://schemas.microsoft.com/office/drawing/2014/main" id="{02FE0F97-586B-3C41-A221-88060B0E0A32}"/>
              </a:ext>
            </a:extLst>
          </p:cNvPr>
          <p:cNvPicPr>
            <a:picLocks noGrp="1" noChangeAspect="1"/>
          </p:cNvPicPr>
          <p:nvPr>
            <p:ph type="pic" sz="quarter" idx="10"/>
          </p:nvPr>
        </p:nvPicPr>
        <p:blipFill>
          <a:blip r:embed="rId3"/>
          <a:srcRect t="8893" b="8893"/>
          <a:stretch>
            <a:fillRect/>
          </a:stretch>
        </p:blipFill>
        <p:spPr/>
      </p:pic>
    </p:spTree>
    <p:extLst>
      <p:ext uri="{BB962C8B-B14F-4D97-AF65-F5344CB8AC3E}">
        <p14:creationId xmlns:p14="http://schemas.microsoft.com/office/powerpoint/2010/main" val="76594688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CA813F-91C4-6E4A-9F8C-C543D00910B1}"/>
              </a:ext>
            </a:extLst>
          </p:cNvPr>
          <p:cNvSpPr>
            <a:spLocks noGrp="1"/>
          </p:cNvSpPr>
          <p:nvPr>
            <p:ph type="title"/>
          </p:nvPr>
        </p:nvSpPr>
        <p:spPr>
          <a:xfrm>
            <a:off x="517234" y="469286"/>
            <a:ext cx="11293766" cy="1096841"/>
          </a:xfrm>
        </p:spPr>
        <p:txBody>
          <a:bodyPr/>
          <a:lstStyle/>
          <a:p>
            <a:pPr marL="0" marR="0" lvl="0" indent="0" algn="l" defTabSz="914377" fontAlgn="auto">
              <a:lnSpc>
                <a:spcPct val="100000"/>
              </a:lnSpc>
              <a:spcBef>
                <a:spcPct val="0"/>
              </a:spcBef>
              <a:spcAft>
                <a:spcPct val="0"/>
              </a:spcAft>
              <a:buSzTx/>
              <a:buNone/>
              <a:defRPr kumimoji="0" lang="en-US" sz="3200" b="1"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j-lt"/>
                <a:ea typeface="+mj-ea"/>
                <a:cs typeface="+mj-cs"/>
                <a:sym typeface="Wingdings"/>
              </a:defRPr>
            </a:pPr>
            <a:r>
              <a:rPr kumimoji="0" lang="en-US" sz="3200" b="1" i="0" u="none" strike="noStrike" kern="1200" cap="none" spc="0" normalizeH="0" baseline="0" noProof="0" dirty="0">
                <a:ln w="9525" cap="flat" cmpd="sng" algn="ctr">
                  <a:noFill/>
                  <a:prstDash val="solid"/>
                  <a:round/>
                  <a:headEnd type="none" w="med" len="med"/>
                  <a:tailEnd type="none" w="med" len="med"/>
                </a:ln>
                <a:solidFill>
                  <a:srgbClr val="002477"/>
                </a:solidFill>
                <a:uLnTx/>
                <a:uFillTx/>
                <a:latin typeface="+mj-lt"/>
                <a:ea typeface="+mj-ea"/>
                <a:cs typeface="+mj-cs"/>
                <a:sym typeface="Wingdings"/>
              </a:rPr>
              <a:t>A focus on local, coordinated care</a:t>
            </a:r>
          </a:p>
        </p:txBody>
      </p:sp>
      <p:sp>
        <p:nvSpPr>
          <p:cNvPr id="11" name="Slide Number Placeholder 2">
            <a:extLst>
              <a:ext uri="{FF2B5EF4-FFF2-40B4-BE49-F238E27FC236}">
                <a16:creationId xmlns:a16="http://schemas.microsoft.com/office/drawing/2014/main" id="{7A7749EF-A2EA-3448-805C-DE7B5E2B19A2}"/>
              </a:ext>
            </a:extLst>
          </p:cNvPr>
          <p:cNvSpPr>
            <a:spLocks noGrp="1"/>
          </p:cNvSpPr>
          <p:nvPr>
            <p:ph type="sldNum" sz="quarter" idx="12"/>
          </p:nvPr>
        </p:nvSpPr>
        <p:spPr/>
        <p:txBody>
          <a:bodyPr/>
          <a:lstStyle/>
          <a:p>
            <a:pPr marL="0" algn="r" defTabSz="914377">
              <a:buNone/>
              <a:defRPr kumimoji="0" sz="1067" b="0" i="0" kern="1200" normalizeH="0" noProof="0">
                <a:solidFill>
                  <a:srgbClr val="002477"/>
                </a:solidFill>
                <a:uLnTx/>
                <a:uFillTx/>
                <a:latin typeface="Arial" panose="020B0604020202020204" pitchFamily="34" charset="0"/>
                <a:ea typeface="+mn-ea"/>
                <a:cs typeface="Arial" panose="020B0604020202020204" pitchFamily="34" charset="0"/>
              </a:defRPr>
            </a:pPr>
            <a:fld id="{90F9BDA0-AF0E-4BA8-B742-3B9C92A3E6FE}" type="slidenum">
              <a:rPr kumimoji="0" lang="en-US" sz="1067" b="0" i="0" kern="1200" normalizeH="0" noProof="0" smtClean="0">
                <a:solidFill>
                  <a:srgbClr val="002477"/>
                </a:solidFill>
                <a:uLnTx/>
                <a:uFillTx/>
                <a:latin typeface="Arial" panose="020B0604020202020204" pitchFamily="34" charset="0"/>
                <a:ea typeface="+mn-ea"/>
                <a:cs typeface="Arial" panose="020B0604020202020204" pitchFamily="34" charset="0"/>
              </a:rPr>
              <a:t>10</a:t>
            </a:fld>
            <a:endParaRPr lang="en-US"/>
          </a:p>
        </p:txBody>
      </p:sp>
      <p:sp>
        <p:nvSpPr>
          <p:cNvPr id="10" name="Content Placeholder 3">
            <a:extLst>
              <a:ext uri="{FF2B5EF4-FFF2-40B4-BE49-F238E27FC236}">
                <a16:creationId xmlns:a16="http://schemas.microsoft.com/office/drawing/2014/main" id="{A624C798-7C9E-614F-A614-36D5E196ADCA}"/>
              </a:ext>
            </a:extLst>
          </p:cNvPr>
          <p:cNvSpPr txBox="1"/>
          <p:nvPr/>
        </p:nvSpPr>
        <p:spPr>
          <a:xfrm>
            <a:off x="9037122" y="185755"/>
            <a:ext cx="2893741" cy="342095"/>
          </a:xfrm>
          <a:prstGeom prst="rect">
            <a:avLst/>
          </a:prstGeom>
        </p:spPr>
        <p:txBody>
          <a:bodyPr/>
          <a:lstStyle>
            <a:defPPr>
              <a:defRPr lang="en-US"/>
            </a:defPPr>
            <a:lvl1pPr marL="0" indent="0" algn="r" defTabSz="914377" rtl="0" eaLnBrk="1" latinLnBrk="0" hangingPunct="1">
              <a:lnSpc>
                <a:spcPct val="90000"/>
              </a:lnSpc>
              <a:spcBef>
                <a:spcPts val="400"/>
              </a:spcBef>
              <a:spcAft>
                <a:spcPts val="800"/>
              </a:spcAft>
              <a:buClr>
                <a:schemeClr val="accent1"/>
              </a:buClr>
              <a:buFont typeface="Arial" panose="020B0604020202020204" pitchFamily="34" charset="0"/>
              <a:buNone/>
              <a:defRPr sz="800" b="0" i="0" kern="1200">
                <a:solidFill>
                  <a:schemeClr val="accent1"/>
                </a:solidFill>
                <a:latin typeface="+mn-lt"/>
                <a:ea typeface="+mn-ea"/>
                <a:cs typeface="Arial" panose="020B0604020202020204" pitchFamily="34" charset="0"/>
              </a:defRPr>
            </a:lvl1pPr>
            <a:lvl2pPr marL="156630" indent="0" algn="l" defTabSz="914377" rtl="0" eaLnBrk="1" latinLnBrk="0" hangingPunct="1">
              <a:lnSpc>
                <a:spcPct val="90000"/>
              </a:lnSpc>
              <a:spcBef>
                <a:spcPct val="0"/>
              </a:spcBef>
              <a:spcAft>
                <a:spcPts val="800"/>
              </a:spcAft>
              <a:buClr>
                <a:schemeClr val="accent1"/>
              </a:buClr>
              <a:buFont typeface="System Font Regular"/>
              <a:buNone/>
              <a:defRPr sz="800" b="0" i="0" kern="1200">
                <a:solidFill>
                  <a:schemeClr val="accent1"/>
                </a:solidFill>
                <a:latin typeface="+mn-lt"/>
                <a:ea typeface="+mn-ea"/>
                <a:cs typeface="Arial" panose="020B0604020202020204" pitchFamily="34" charset="0"/>
              </a:defRPr>
            </a:lvl2pPr>
            <a:lvl3pPr marL="302677" indent="0" algn="l" defTabSz="914377" rtl="0" eaLnBrk="1" latinLnBrk="0" hangingPunct="1">
              <a:lnSpc>
                <a:spcPct val="90000"/>
              </a:lnSpc>
              <a:spcBef>
                <a:spcPct val="0"/>
              </a:spcBef>
              <a:spcAft>
                <a:spcPts val="800"/>
              </a:spcAft>
              <a:buClr>
                <a:schemeClr val="accent1"/>
              </a:buClr>
              <a:buFont typeface="Arial" panose="020B0604020202020204" pitchFamily="34" charset="0"/>
              <a:buNone/>
              <a:defRPr sz="800" b="0" i="0" kern="1200">
                <a:solidFill>
                  <a:schemeClr val="accent1"/>
                </a:solidFill>
                <a:latin typeface="+mn-lt"/>
                <a:ea typeface="+mn-ea"/>
                <a:cs typeface="Arial" panose="020B0604020202020204" pitchFamily="34" charset="0"/>
              </a:defRPr>
            </a:lvl3pPr>
            <a:lvl4pPr marL="438140" indent="0" algn="l" defTabSz="914377" rtl="0" eaLnBrk="1" latinLnBrk="0" hangingPunct="1">
              <a:lnSpc>
                <a:spcPct val="90000"/>
              </a:lnSpc>
              <a:spcBef>
                <a:spcPct val="0"/>
              </a:spcBef>
              <a:spcAft>
                <a:spcPts val="800"/>
              </a:spcAft>
              <a:buClr>
                <a:schemeClr val="accent1"/>
              </a:buClr>
              <a:buFont typeface="System Font Regular"/>
              <a:buNone/>
              <a:defRPr sz="800" b="0" i="0" kern="1200">
                <a:solidFill>
                  <a:schemeClr val="accent1"/>
                </a:solidFill>
                <a:latin typeface="+mn-lt"/>
                <a:ea typeface="+mn-ea"/>
                <a:cs typeface="Arial" panose="020B0604020202020204" pitchFamily="34" charset="0"/>
              </a:defRPr>
            </a:lvl4pPr>
            <a:lvl5pPr marL="558786" indent="0" algn="l" defTabSz="914377" rtl="0" eaLnBrk="1" latinLnBrk="0" hangingPunct="1">
              <a:lnSpc>
                <a:spcPct val="90000"/>
              </a:lnSpc>
              <a:spcBef>
                <a:spcPct val="0"/>
              </a:spcBef>
              <a:spcAft>
                <a:spcPts val="800"/>
              </a:spcAft>
              <a:buClr>
                <a:schemeClr val="accent1"/>
              </a:buClr>
              <a:buFont typeface="Arial" panose="020B0604020202020204" pitchFamily="34" charset="0"/>
              <a:buNone/>
              <a:defRPr sz="8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914377">
              <a:lnSpc>
                <a:spcPct val="90000"/>
              </a:lnSpc>
              <a:spcBef>
                <a:spcPts val="400"/>
              </a:spcBef>
              <a:spcAft>
                <a:spcPts val="800"/>
              </a:spcAft>
              <a:buNone/>
              <a:defRPr kumimoji="0" sz="800" b="0" i="0" kern="1200" normalizeH="0" noProof="0">
                <a:solidFill>
                  <a:srgbClr val="002477"/>
                </a:solidFill>
                <a:uLnTx/>
                <a:uFillTx/>
                <a:latin typeface="+mn-lt"/>
                <a:ea typeface="+mn-ea"/>
                <a:cs typeface="Arial" panose="020B0604020202020204" pitchFamily="34" charset="0"/>
              </a:defRPr>
            </a:pPr>
            <a:r>
              <a:rPr kumimoji="0" lang="en-US" sz="800" b="0" i="0" kern="1200" normalizeH="0" noProof="0">
                <a:solidFill>
                  <a:schemeClr val="tx1"/>
                </a:solidFill>
                <a:uLnTx/>
                <a:uFillTx/>
                <a:latin typeface="+mn-lt"/>
                <a:ea typeface="+mn-ea"/>
                <a:cs typeface="Arial" panose="020B0604020202020204" pitchFamily="34" charset="0"/>
              </a:rPr>
              <a:t>Dental  |  Dental Plans</a:t>
            </a:r>
          </a:p>
        </p:txBody>
      </p:sp>
      <p:sp>
        <p:nvSpPr>
          <p:cNvPr id="14" name="Google Shape;779;p81">
            <a:extLst>
              <a:ext uri="{FF2B5EF4-FFF2-40B4-BE49-F238E27FC236}">
                <a16:creationId xmlns:a16="http://schemas.microsoft.com/office/drawing/2014/main" id="{E294B23D-C216-1A4D-93DA-4B87ACDAA9D8}"/>
              </a:ext>
            </a:extLst>
          </p:cNvPr>
          <p:cNvSpPr txBox="1"/>
          <p:nvPr/>
        </p:nvSpPr>
        <p:spPr>
          <a:xfrm>
            <a:off x="8731829" y="2638597"/>
            <a:ext cx="2842155" cy="323002"/>
          </a:xfrm>
          <a:prstGeom prst="rect">
            <a:avLst/>
          </a:prstGeom>
          <a:noFill/>
          <a:ln>
            <a:noFill/>
          </a:ln>
        </p:spPr>
        <p:txBody>
          <a:bodyPr spcFirstLastPara="1" wrap="square" lIns="0" tIns="0" rIns="0" bIns="0" anchor="t" anchorCtr="0">
            <a:noAutofit/>
          </a:bodyPr>
          <a:lstStyle>
            <a:defPPr>
              <a:defRPr lang="en-US"/>
            </a:defPPr>
          </a:lstStyle>
          <a:p>
            <a:pPr marL="0" lvl="0" indent="0" algn="r" defTabSz="914377" rtl="0">
              <a:spcBef>
                <a:spcPct val="0"/>
              </a:spcBef>
              <a:spcAft>
                <a:spcPct val="0"/>
              </a:spcAft>
              <a:buNone/>
              <a:defRPr kumimoji="0" sz="1800" b="0" i="0" normalizeH="0" noProof="0">
                <a:uLnTx/>
                <a:uFillTx/>
                <a:latin typeface="+mn-lt"/>
                <a:ea typeface="+mn-ea"/>
                <a:cs typeface="+mn-cs"/>
              </a:defRPr>
            </a:pPr>
            <a:r>
              <a:rPr kumimoji="0" lang="en" sz="1200" b="1" i="0" normalizeH="0" noProof="0">
                <a:solidFill>
                  <a:schemeClr val="bg1"/>
                </a:solidFill>
                <a:uLnTx/>
                <a:uFillTx/>
                <a:latin typeface="+mn-lt"/>
                <a:ea typeface="+mn-ea"/>
                <a:cs typeface="+mn-cs"/>
              </a:rPr>
              <a:t>Coordinated Care</a:t>
            </a:r>
            <a:endParaRPr sz="1200" b="1">
              <a:solidFill>
                <a:schemeClr val="bg1"/>
              </a:solidFill>
            </a:endParaRPr>
          </a:p>
        </p:txBody>
      </p:sp>
      <p:pic>
        <p:nvPicPr>
          <p:cNvPr id="5" name="Picture 4">
            <a:extLst>
              <a:ext uri="{FF2B5EF4-FFF2-40B4-BE49-F238E27FC236}">
                <a16:creationId xmlns:a16="http://schemas.microsoft.com/office/drawing/2014/main" id="{CDD12B50-3DA5-74C6-D9DC-8CF78642D128}"/>
              </a:ext>
            </a:extLst>
          </p:cNvPr>
          <p:cNvPicPr>
            <a:picLocks noChangeAspect="1"/>
          </p:cNvPicPr>
          <p:nvPr/>
        </p:nvPicPr>
        <p:blipFill>
          <a:blip r:embed="rId3"/>
          <a:stretch>
            <a:fillRect/>
          </a:stretch>
        </p:blipFill>
        <p:spPr>
          <a:xfrm>
            <a:off x="618016" y="1212918"/>
            <a:ext cx="9190548" cy="3904852"/>
          </a:xfrm>
          <a:prstGeom prst="rect">
            <a:avLst/>
          </a:prstGeom>
        </p:spPr>
      </p:pic>
      <p:sp>
        <p:nvSpPr>
          <p:cNvPr id="6" name="TextBox 5">
            <a:extLst>
              <a:ext uri="{FF2B5EF4-FFF2-40B4-BE49-F238E27FC236}">
                <a16:creationId xmlns:a16="http://schemas.microsoft.com/office/drawing/2014/main" id="{E2F4A67C-38FB-6F80-9DCF-35F5E49E8328}"/>
              </a:ext>
            </a:extLst>
          </p:cNvPr>
          <p:cNvSpPr txBox="1"/>
          <p:nvPr/>
        </p:nvSpPr>
        <p:spPr>
          <a:xfrm>
            <a:off x="517234" y="5396752"/>
            <a:ext cx="6401349" cy="369332"/>
          </a:xfrm>
          <a:prstGeom prst="rect">
            <a:avLst/>
          </a:prstGeom>
          <a:noFill/>
        </p:spPr>
        <p:txBody>
          <a:bodyPr wrap="square" rtlCol="0">
            <a:spAutoFit/>
          </a:bodyPr>
          <a:lstStyle/>
          <a:p>
            <a:r>
              <a:rPr lang="en-US" b="1" dirty="0"/>
              <a:t>www.whyuhc.com/sfhss</a:t>
            </a:r>
          </a:p>
        </p:txBody>
      </p:sp>
    </p:spTree>
    <p:extLst>
      <p:ext uri="{BB962C8B-B14F-4D97-AF65-F5344CB8AC3E}">
        <p14:creationId xmlns:p14="http://schemas.microsoft.com/office/powerpoint/2010/main" val="323600480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a14="http://schemas.microsoft.com/office/drawing/2010/main" xmlns:p15="http://schemas.microsoft.com/office/powerpoint/2012/main" xmlns:p159="http://schemas.microsoft.com/office/powerpoint/2015/09/main">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CA813F-91C4-6E4A-9F8C-C543D00910B1}"/>
              </a:ext>
            </a:extLst>
          </p:cNvPr>
          <p:cNvSpPr>
            <a:spLocks noGrp="1"/>
          </p:cNvSpPr>
          <p:nvPr>
            <p:ph type="title"/>
          </p:nvPr>
        </p:nvSpPr>
        <p:spPr>
          <a:xfrm>
            <a:off x="517234" y="469286"/>
            <a:ext cx="11293766" cy="1096841"/>
          </a:xfrm>
        </p:spPr>
        <p:txBody>
          <a:bodyPr/>
          <a:lstStyle/>
          <a:p>
            <a:pPr marL="0" marR="0" lvl="0" indent="0" algn="l" defTabSz="914377" fontAlgn="auto">
              <a:lnSpc>
                <a:spcPct val="100000"/>
              </a:lnSpc>
              <a:spcBef>
                <a:spcPct val="0"/>
              </a:spcBef>
              <a:spcAft>
                <a:spcPct val="0"/>
              </a:spcAft>
              <a:buSzTx/>
              <a:buNone/>
              <a:defRPr kumimoji="0" lang="en-US" sz="3200" b="1"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j-lt"/>
                <a:ea typeface="+mj-ea"/>
                <a:cs typeface="+mj-cs"/>
                <a:sym typeface="Wingdings"/>
              </a:defRPr>
            </a:pPr>
            <a:r>
              <a:rPr kumimoji="0" lang="en-US" sz="3200" b="1" i="0" u="none" strike="noStrike" kern="1200" cap="none" spc="0" normalizeH="0" baseline="0" noProof="0" dirty="0">
                <a:ln w="9525" cap="flat" cmpd="sng" algn="ctr">
                  <a:noFill/>
                  <a:prstDash val="solid"/>
                  <a:round/>
                  <a:headEnd type="none" w="med" len="med"/>
                  <a:tailEnd type="none" w="med" len="med"/>
                </a:ln>
                <a:uLnTx/>
                <a:uFillTx/>
                <a:latin typeface="+mj-lt"/>
                <a:ea typeface="+mj-ea"/>
                <a:cs typeface="+mj-cs"/>
                <a:sym typeface="Wingdings"/>
              </a:rPr>
              <a:t>Ready to enroll!</a:t>
            </a:r>
          </a:p>
        </p:txBody>
      </p:sp>
      <p:sp>
        <p:nvSpPr>
          <p:cNvPr id="11" name="Slide Number Placeholder 2">
            <a:extLst>
              <a:ext uri="{FF2B5EF4-FFF2-40B4-BE49-F238E27FC236}">
                <a16:creationId xmlns:a16="http://schemas.microsoft.com/office/drawing/2014/main" id="{7A7749EF-A2EA-3448-805C-DE7B5E2B19A2}"/>
              </a:ext>
            </a:extLst>
          </p:cNvPr>
          <p:cNvSpPr>
            <a:spLocks noGrp="1"/>
          </p:cNvSpPr>
          <p:nvPr>
            <p:ph type="sldNum" sz="quarter" idx="12"/>
          </p:nvPr>
        </p:nvSpPr>
        <p:spPr/>
        <p:txBody>
          <a:bodyPr/>
          <a:lstStyle/>
          <a:p>
            <a:pPr marL="0" algn="r" defTabSz="914377">
              <a:buNone/>
              <a:defRPr kumimoji="0" sz="1067" b="0" i="0" kern="1200" normalizeH="0" noProof="0">
                <a:solidFill>
                  <a:srgbClr val="002477"/>
                </a:solidFill>
                <a:uLnTx/>
                <a:uFillTx/>
                <a:latin typeface="Arial" panose="020B0604020202020204" pitchFamily="34" charset="0"/>
                <a:ea typeface="+mn-ea"/>
                <a:cs typeface="Arial" panose="020B0604020202020204" pitchFamily="34" charset="0"/>
              </a:defRPr>
            </a:pPr>
            <a:fld id="{90F9BDA0-AF0E-4BA8-B742-3B9C92A3E6FE}" type="slidenum">
              <a:rPr kumimoji="0" lang="en-US" sz="1067" b="0" i="0" kern="1200" normalizeH="0" noProof="0" smtClean="0">
                <a:solidFill>
                  <a:srgbClr val="002477"/>
                </a:solidFill>
                <a:uLnTx/>
                <a:uFillTx/>
                <a:latin typeface="Arial" panose="020B0604020202020204" pitchFamily="34" charset="0"/>
                <a:ea typeface="+mn-ea"/>
                <a:cs typeface="Arial" panose="020B0604020202020204" pitchFamily="34" charset="0"/>
              </a:rPr>
              <a:t>11</a:t>
            </a:fld>
            <a:endParaRPr lang="en-US"/>
          </a:p>
        </p:txBody>
      </p:sp>
      <p:sp>
        <p:nvSpPr>
          <p:cNvPr id="10" name="Content Placeholder 3">
            <a:extLst>
              <a:ext uri="{FF2B5EF4-FFF2-40B4-BE49-F238E27FC236}">
                <a16:creationId xmlns:a16="http://schemas.microsoft.com/office/drawing/2014/main" id="{A624C798-7C9E-614F-A614-36D5E196ADCA}"/>
              </a:ext>
            </a:extLst>
          </p:cNvPr>
          <p:cNvSpPr txBox="1"/>
          <p:nvPr/>
        </p:nvSpPr>
        <p:spPr>
          <a:xfrm>
            <a:off x="9037122" y="185755"/>
            <a:ext cx="2893741" cy="342095"/>
          </a:xfrm>
          <a:prstGeom prst="rect">
            <a:avLst/>
          </a:prstGeom>
        </p:spPr>
        <p:txBody>
          <a:bodyPr/>
          <a:lstStyle>
            <a:defPPr>
              <a:defRPr lang="en-US"/>
            </a:defPPr>
            <a:lvl1pPr marL="0" indent="0" algn="r" defTabSz="914377" rtl="0" eaLnBrk="1" latinLnBrk="0" hangingPunct="1">
              <a:lnSpc>
                <a:spcPct val="90000"/>
              </a:lnSpc>
              <a:spcBef>
                <a:spcPts val="400"/>
              </a:spcBef>
              <a:spcAft>
                <a:spcPts val="800"/>
              </a:spcAft>
              <a:buClr>
                <a:schemeClr val="accent1"/>
              </a:buClr>
              <a:buFont typeface="Arial" panose="020B0604020202020204" pitchFamily="34" charset="0"/>
              <a:buNone/>
              <a:defRPr sz="800" b="0" i="0" kern="1200">
                <a:solidFill>
                  <a:schemeClr val="accent1"/>
                </a:solidFill>
                <a:latin typeface="+mn-lt"/>
                <a:ea typeface="+mn-ea"/>
                <a:cs typeface="Arial" panose="020B0604020202020204" pitchFamily="34" charset="0"/>
              </a:defRPr>
            </a:lvl1pPr>
            <a:lvl2pPr marL="156630" indent="0" algn="l" defTabSz="914377" rtl="0" eaLnBrk="1" latinLnBrk="0" hangingPunct="1">
              <a:lnSpc>
                <a:spcPct val="90000"/>
              </a:lnSpc>
              <a:spcBef>
                <a:spcPct val="0"/>
              </a:spcBef>
              <a:spcAft>
                <a:spcPts val="800"/>
              </a:spcAft>
              <a:buClr>
                <a:schemeClr val="accent1"/>
              </a:buClr>
              <a:buFont typeface="System Font Regular"/>
              <a:buNone/>
              <a:defRPr sz="800" b="0" i="0" kern="1200">
                <a:solidFill>
                  <a:schemeClr val="accent1"/>
                </a:solidFill>
                <a:latin typeface="+mn-lt"/>
                <a:ea typeface="+mn-ea"/>
                <a:cs typeface="Arial" panose="020B0604020202020204" pitchFamily="34" charset="0"/>
              </a:defRPr>
            </a:lvl2pPr>
            <a:lvl3pPr marL="302677" indent="0" algn="l" defTabSz="914377" rtl="0" eaLnBrk="1" latinLnBrk="0" hangingPunct="1">
              <a:lnSpc>
                <a:spcPct val="90000"/>
              </a:lnSpc>
              <a:spcBef>
                <a:spcPct val="0"/>
              </a:spcBef>
              <a:spcAft>
                <a:spcPts val="800"/>
              </a:spcAft>
              <a:buClr>
                <a:schemeClr val="accent1"/>
              </a:buClr>
              <a:buFont typeface="Arial" panose="020B0604020202020204" pitchFamily="34" charset="0"/>
              <a:buNone/>
              <a:defRPr sz="800" b="0" i="0" kern="1200">
                <a:solidFill>
                  <a:schemeClr val="accent1"/>
                </a:solidFill>
                <a:latin typeface="+mn-lt"/>
                <a:ea typeface="+mn-ea"/>
                <a:cs typeface="Arial" panose="020B0604020202020204" pitchFamily="34" charset="0"/>
              </a:defRPr>
            </a:lvl3pPr>
            <a:lvl4pPr marL="438140" indent="0" algn="l" defTabSz="914377" rtl="0" eaLnBrk="1" latinLnBrk="0" hangingPunct="1">
              <a:lnSpc>
                <a:spcPct val="90000"/>
              </a:lnSpc>
              <a:spcBef>
                <a:spcPct val="0"/>
              </a:spcBef>
              <a:spcAft>
                <a:spcPts val="800"/>
              </a:spcAft>
              <a:buClr>
                <a:schemeClr val="accent1"/>
              </a:buClr>
              <a:buFont typeface="System Font Regular"/>
              <a:buNone/>
              <a:defRPr sz="800" b="0" i="0" kern="1200">
                <a:solidFill>
                  <a:schemeClr val="accent1"/>
                </a:solidFill>
                <a:latin typeface="+mn-lt"/>
                <a:ea typeface="+mn-ea"/>
                <a:cs typeface="Arial" panose="020B0604020202020204" pitchFamily="34" charset="0"/>
              </a:defRPr>
            </a:lvl4pPr>
            <a:lvl5pPr marL="558786" indent="0" algn="l" defTabSz="914377" rtl="0" eaLnBrk="1" latinLnBrk="0" hangingPunct="1">
              <a:lnSpc>
                <a:spcPct val="90000"/>
              </a:lnSpc>
              <a:spcBef>
                <a:spcPct val="0"/>
              </a:spcBef>
              <a:spcAft>
                <a:spcPts val="800"/>
              </a:spcAft>
              <a:buClr>
                <a:schemeClr val="accent1"/>
              </a:buClr>
              <a:buFont typeface="Arial" panose="020B0604020202020204" pitchFamily="34" charset="0"/>
              <a:buNone/>
              <a:defRPr sz="8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914377">
              <a:lnSpc>
                <a:spcPct val="90000"/>
              </a:lnSpc>
              <a:spcBef>
                <a:spcPts val="400"/>
              </a:spcBef>
              <a:spcAft>
                <a:spcPts val="800"/>
              </a:spcAft>
              <a:buNone/>
              <a:defRPr kumimoji="0" sz="800" b="0" i="0" kern="1200" normalizeH="0" noProof="0">
                <a:solidFill>
                  <a:srgbClr val="002477"/>
                </a:solidFill>
                <a:uLnTx/>
                <a:uFillTx/>
                <a:latin typeface="+mn-lt"/>
                <a:ea typeface="+mn-ea"/>
                <a:cs typeface="Arial" panose="020B0604020202020204" pitchFamily="34" charset="0"/>
              </a:defRPr>
            </a:pPr>
            <a:r>
              <a:rPr kumimoji="0" lang="en-US" sz="800" b="0" i="0" kern="1200" normalizeH="0" noProof="0">
                <a:solidFill>
                  <a:schemeClr val="tx1"/>
                </a:solidFill>
                <a:uLnTx/>
                <a:uFillTx/>
                <a:latin typeface="+mn-lt"/>
                <a:ea typeface="+mn-ea"/>
                <a:cs typeface="Arial" panose="020B0604020202020204" pitchFamily="34" charset="0"/>
              </a:rPr>
              <a:t>Dental  |  Dental Plans</a:t>
            </a:r>
          </a:p>
        </p:txBody>
      </p:sp>
      <p:sp>
        <p:nvSpPr>
          <p:cNvPr id="14" name="Google Shape;779;p81">
            <a:extLst>
              <a:ext uri="{FF2B5EF4-FFF2-40B4-BE49-F238E27FC236}">
                <a16:creationId xmlns:a16="http://schemas.microsoft.com/office/drawing/2014/main" id="{E294B23D-C216-1A4D-93DA-4B87ACDAA9D8}"/>
              </a:ext>
            </a:extLst>
          </p:cNvPr>
          <p:cNvSpPr txBox="1"/>
          <p:nvPr/>
        </p:nvSpPr>
        <p:spPr>
          <a:xfrm>
            <a:off x="8731829" y="2638597"/>
            <a:ext cx="2842155" cy="323002"/>
          </a:xfrm>
          <a:prstGeom prst="rect">
            <a:avLst/>
          </a:prstGeom>
          <a:noFill/>
          <a:ln>
            <a:noFill/>
          </a:ln>
        </p:spPr>
        <p:txBody>
          <a:bodyPr spcFirstLastPara="1" wrap="square" lIns="0" tIns="0" rIns="0" bIns="0" anchor="t" anchorCtr="0">
            <a:noAutofit/>
          </a:bodyPr>
          <a:lstStyle>
            <a:defPPr>
              <a:defRPr lang="en-US"/>
            </a:defPPr>
          </a:lstStyle>
          <a:p>
            <a:pPr marL="0" lvl="0" indent="0" algn="r" defTabSz="914377" rtl="0">
              <a:spcBef>
                <a:spcPct val="0"/>
              </a:spcBef>
              <a:spcAft>
                <a:spcPct val="0"/>
              </a:spcAft>
              <a:buNone/>
              <a:defRPr kumimoji="0" sz="1800" b="0" i="0" normalizeH="0" noProof="0">
                <a:uLnTx/>
                <a:uFillTx/>
                <a:latin typeface="+mn-lt"/>
                <a:ea typeface="+mn-ea"/>
                <a:cs typeface="+mn-cs"/>
              </a:defRPr>
            </a:pPr>
            <a:r>
              <a:rPr kumimoji="0" lang="en" sz="1200" b="1" i="0" normalizeH="0" noProof="0">
                <a:solidFill>
                  <a:schemeClr val="bg1"/>
                </a:solidFill>
                <a:uLnTx/>
                <a:uFillTx/>
                <a:latin typeface="+mn-lt"/>
                <a:ea typeface="+mn-ea"/>
                <a:cs typeface="+mn-cs"/>
              </a:rPr>
              <a:t>Coordinated Care</a:t>
            </a:r>
            <a:endParaRPr sz="1200" b="1">
              <a:solidFill>
                <a:schemeClr val="bg1"/>
              </a:solidFill>
            </a:endParaRPr>
          </a:p>
        </p:txBody>
      </p:sp>
      <p:sp>
        <p:nvSpPr>
          <p:cNvPr id="9" name="Rectangle 8">
            <a:extLst>
              <a:ext uri="{FF2B5EF4-FFF2-40B4-BE49-F238E27FC236}">
                <a16:creationId xmlns:a16="http://schemas.microsoft.com/office/drawing/2014/main" id="{92BD8215-4705-4411-94DF-E38120376A71}"/>
              </a:ext>
            </a:extLst>
          </p:cNvPr>
          <p:cNvSpPr/>
          <p:nvPr/>
        </p:nvSpPr>
        <p:spPr>
          <a:xfrm>
            <a:off x="2061697" y="3578496"/>
            <a:ext cx="2937179" cy="646331"/>
          </a:xfrm>
          <a:prstGeom prst="rect">
            <a:avLst/>
          </a:prstGeom>
        </p:spPr>
        <p:txBody>
          <a:bodyPr wrap="square">
            <a:spAutoFit/>
          </a:bodyPr>
          <a:lstStyle/>
          <a:p>
            <a:pPr algn="ctr">
              <a:spcBef>
                <a:spcPts val="1560"/>
              </a:spcBef>
              <a:buClr>
                <a:srgbClr val="003DA1"/>
              </a:buClr>
              <a:buSzPct val="100000"/>
            </a:pPr>
            <a:r>
              <a:rPr lang="en-US" b="1" dirty="0">
                <a:solidFill>
                  <a:schemeClr val="accent1"/>
                </a:solidFill>
                <a:cs typeface="Arial" panose="020B0604020202020204" pitchFamily="34" charset="0"/>
              </a:rPr>
              <a:t>Review your plan materials.</a:t>
            </a:r>
          </a:p>
        </p:txBody>
      </p:sp>
      <p:cxnSp>
        <p:nvCxnSpPr>
          <p:cNvPr id="12" name="Straight Connector 11">
            <a:extLst>
              <a:ext uri="{FF2B5EF4-FFF2-40B4-BE49-F238E27FC236}">
                <a16:creationId xmlns:a16="http://schemas.microsoft.com/office/drawing/2014/main" id="{8381E9B5-81F8-4BB1-B973-FE922F2B5C15}"/>
              </a:ext>
              <a:ext uri="{C183D7F6-B498-43B3-948B-1728B52AA6E4}">
                <adec:decorative xmlns:adec="http://schemas.microsoft.com/office/drawing/2017/decorative" val="1"/>
              </a:ext>
            </a:extLst>
          </p:cNvPr>
          <p:cNvCxnSpPr/>
          <p:nvPr/>
        </p:nvCxnSpPr>
        <p:spPr>
          <a:xfrm>
            <a:off x="5780888" y="1675000"/>
            <a:ext cx="0" cy="2696308"/>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4326A25-DA40-442A-8792-434FD58DA344}"/>
              </a:ext>
            </a:extLst>
          </p:cNvPr>
          <p:cNvSpPr txBox="1"/>
          <p:nvPr/>
        </p:nvSpPr>
        <p:spPr>
          <a:xfrm>
            <a:off x="2261523" y="4801666"/>
            <a:ext cx="7038731" cy="307777"/>
          </a:xfrm>
          <a:prstGeom prst="rect">
            <a:avLst/>
          </a:prstGeom>
          <a:noFill/>
        </p:spPr>
        <p:txBody>
          <a:bodyPr wrap="square" rtlCol="0">
            <a:spAutoFit/>
          </a:bodyPr>
          <a:lstStyle/>
          <a:p>
            <a:pPr algn="ctr"/>
            <a:r>
              <a:rPr lang="en-US" sz="1400" dirty="0">
                <a:solidFill>
                  <a:schemeClr val="accent1"/>
                </a:solidFill>
                <a:cs typeface="Arial" panose="020B0604020202020204" pitchFamily="34" charset="0"/>
              </a:rPr>
              <a:t>You must enroll during your initial eligibility or annual enrollment period.</a:t>
            </a:r>
          </a:p>
        </p:txBody>
      </p:sp>
      <p:sp>
        <p:nvSpPr>
          <p:cNvPr id="15" name="Rectangle 14">
            <a:extLst>
              <a:ext uri="{FF2B5EF4-FFF2-40B4-BE49-F238E27FC236}">
                <a16:creationId xmlns:a16="http://schemas.microsoft.com/office/drawing/2014/main" id="{1A856FB6-7BD4-41A6-9356-390AD513412A}"/>
              </a:ext>
              <a:ext uri="{C183D7F6-B498-43B3-948B-1728B52AA6E4}">
                <adec:decorative xmlns:adec="http://schemas.microsoft.com/office/drawing/2017/decorative" val="1"/>
              </a:ext>
            </a:extLst>
          </p:cNvPr>
          <p:cNvSpPr/>
          <p:nvPr/>
        </p:nvSpPr>
        <p:spPr>
          <a:xfrm rot="1308224">
            <a:off x="8310217" y="2772527"/>
            <a:ext cx="195374" cy="54339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6" name="Group 13">
            <a:extLst>
              <a:ext uri="{FF2B5EF4-FFF2-40B4-BE49-F238E27FC236}">
                <a16:creationId xmlns:a16="http://schemas.microsoft.com/office/drawing/2014/main" id="{6394E40F-E10A-47E7-A37F-66A895379139}"/>
              </a:ext>
              <a:ext uri="{C183D7F6-B498-43B3-948B-1728B52AA6E4}">
                <adec:decorative xmlns:adec="http://schemas.microsoft.com/office/drawing/2017/decorative" val="1"/>
              </a:ext>
            </a:extLst>
          </p:cNvPr>
          <p:cNvGrpSpPr>
            <a:grpSpLocks noChangeAspect="1"/>
          </p:cNvGrpSpPr>
          <p:nvPr/>
        </p:nvGrpSpPr>
        <p:grpSpPr bwMode="auto">
          <a:xfrm>
            <a:off x="7243032" y="1972295"/>
            <a:ext cx="1524713" cy="1201541"/>
            <a:chOff x="247" y="1742"/>
            <a:chExt cx="184" cy="145"/>
          </a:xfrm>
          <a:solidFill>
            <a:schemeClr val="accent1"/>
          </a:solidFill>
        </p:grpSpPr>
        <p:sp>
          <p:nvSpPr>
            <p:cNvPr id="17" name="Freeform 14">
              <a:extLst>
                <a:ext uri="{FF2B5EF4-FFF2-40B4-BE49-F238E27FC236}">
                  <a16:creationId xmlns:a16="http://schemas.microsoft.com/office/drawing/2014/main" id="{080EC982-89FD-4925-808C-F135F427C19B}"/>
                </a:ext>
              </a:extLst>
            </p:cNvPr>
            <p:cNvSpPr>
              <a:spLocks noEditPoints="1"/>
            </p:cNvSpPr>
            <p:nvPr/>
          </p:nvSpPr>
          <p:spPr bwMode="auto">
            <a:xfrm>
              <a:off x="247" y="1742"/>
              <a:ext cx="184" cy="145"/>
            </a:xfrm>
            <a:custGeom>
              <a:avLst/>
              <a:gdLst>
                <a:gd name="T0" fmla="*/ 19 w 300"/>
                <a:gd name="T1" fmla="*/ 210 h 225"/>
                <a:gd name="T2" fmla="*/ 19 w 300"/>
                <a:gd name="T3" fmla="*/ 210 h 225"/>
                <a:gd name="T4" fmla="*/ 40 w 300"/>
                <a:gd name="T5" fmla="*/ 164 h 225"/>
                <a:gd name="T6" fmla="*/ 258 w 300"/>
                <a:gd name="T7" fmla="*/ 164 h 225"/>
                <a:gd name="T8" fmla="*/ 280 w 300"/>
                <a:gd name="T9" fmla="*/ 210 h 225"/>
                <a:gd name="T10" fmla="*/ 19 w 300"/>
                <a:gd name="T11" fmla="*/ 210 h 225"/>
                <a:gd name="T12" fmla="*/ 254 w 300"/>
                <a:gd name="T13" fmla="*/ 149 h 225"/>
                <a:gd name="T14" fmla="*/ 254 w 300"/>
                <a:gd name="T15" fmla="*/ 149 h 225"/>
                <a:gd name="T16" fmla="*/ 44 w 300"/>
                <a:gd name="T17" fmla="*/ 149 h 225"/>
                <a:gd name="T18" fmla="*/ 44 w 300"/>
                <a:gd name="T19" fmla="*/ 14 h 225"/>
                <a:gd name="T20" fmla="*/ 254 w 300"/>
                <a:gd name="T21" fmla="*/ 14 h 225"/>
                <a:gd name="T22" fmla="*/ 254 w 300"/>
                <a:gd name="T23" fmla="*/ 149 h 225"/>
                <a:gd name="T24" fmla="*/ 299 w 300"/>
                <a:gd name="T25" fmla="*/ 214 h 225"/>
                <a:gd name="T26" fmla="*/ 299 w 300"/>
                <a:gd name="T27" fmla="*/ 214 h 225"/>
                <a:gd name="T28" fmla="*/ 269 w 300"/>
                <a:gd name="T29" fmla="*/ 154 h 225"/>
                <a:gd name="T30" fmla="*/ 269 w 300"/>
                <a:gd name="T31" fmla="*/ 153 h 225"/>
                <a:gd name="T32" fmla="*/ 269 w 300"/>
                <a:gd name="T33" fmla="*/ 7 h 225"/>
                <a:gd name="T34" fmla="*/ 261 w 300"/>
                <a:gd name="T35" fmla="*/ 0 h 225"/>
                <a:gd name="T36" fmla="*/ 37 w 300"/>
                <a:gd name="T37" fmla="*/ 0 h 225"/>
                <a:gd name="T38" fmla="*/ 29 w 300"/>
                <a:gd name="T39" fmla="*/ 7 h 225"/>
                <a:gd name="T40" fmla="*/ 29 w 300"/>
                <a:gd name="T41" fmla="*/ 153 h 225"/>
                <a:gd name="T42" fmla="*/ 29 w 300"/>
                <a:gd name="T43" fmla="*/ 154 h 225"/>
                <a:gd name="T44" fmla="*/ 0 w 300"/>
                <a:gd name="T45" fmla="*/ 214 h 225"/>
                <a:gd name="T46" fmla="*/ 1 w 300"/>
                <a:gd name="T47" fmla="*/ 221 h 225"/>
                <a:gd name="T48" fmla="*/ 7 w 300"/>
                <a:gd name="T49" fmla="*/ 225 h 225"/>
                <a:gd name="T50" fmla="*/ 292 w 300"/>
                <a:gd name="T51" fmla="*/ 225 h 225"/>
                <a:gd name="T52" fmla="*/ 298 w 300"/>
                <a:gd name="T53" fmla="*/ 221 h 225"/>
                <a:gd name="T54" fmla="*/ 299 w 300"/>
                <a:gd name="T55" fmla="*/ 21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0" h="225">
                  <a:moveTo>
                    <a:pt x="19" y="210"/>
                  </a:moveTo>
                  <a:lnTo>
                    <a:pt x="19" y="210"/>
                  </a:lnTo>
                  <a:lnTo>
                    <a:pt x="40" y="164"/>
                  </a:lnTo>
                  <a:lnTo>
                    <a:pt x="258" y="164"/>
                  </a:lnTo>
                  <a:lnTo>
                    <a:pt x="280" y="210"/>
                  </a:lnTo>
                  <a:lnTo>
                    <a:pt x="19" y="210"/>
                  </a:lnTo>
                  <a:close/>
                  <a:moveTo>
                    <a:pt x="254" y="149"/>
                  </a:moveTo>
                  <a:lnTo>
                    <a:pt x="254" y="149"/>
                  </a:lnTo>
                  <a:lnTo>
                    <a:pt x="44" y="149"/>
                  </a:lnTo>
                  <a:lnTo>
                    <a:pt x="44" y="14"/>
                  </a:lnTo>
                  <a:lnTo>
                    <a:pt x="254" y="14"/>
                  </a:lnTo>
                  <a:lnTo>
                    <a:pt x="254" y="149"/>
                  </a:lnTo>
                  <a:close/>
                  <a:moveTo>
                    <a:pt x="299" y="214"/>
                  </a:moveTo>
                  <a:lnTo>
                    <a:pt x="299" y="214"/>
                  </a:lnTo>
                  <a:lnTo>
                    <a:pt x="269" y="154"/>
                  </a:lnTo>
                  <a:cubicBezTo>
                    <a:pt x="269" y="153"/>
                    <a:pt x="269" y="153"/>
                    <a:pt x="269" y="153"/>
                  </a:cubicBezTo>
                  <a:lnTo>
                    <a:pt x="269" y="7"/>
                  </a:lnTo>
                  <a:cubicBezTo>
                    <a:pt x="269" y="4"/>
                    <a:pt x="265" y="0"/>
                    <a:pt x="261" y="0"/>
                  </a:cubicBezTo>
                  <a:lnTo>
                    <a:pt x="37" y="0"/>
                  </a:lnTo>
                  <a:cubicBezTo>
                    <a:pt x="33" y="0"/>
                    <a:pt x="29" y="4"/>
                    <a:pt x="29" y="7"/>
                  </a:cubicBezTo>
                  <a:lnTo>
                    <a:pt x="29" y="153"/>
                  </a:lnTo>
                  <a:cubicBezTo>
                    <a:pt x="29" y="153"/>
                    <a:pt x="29" y="153"/>
                    <a:pt x="29" y="154"/>
                  </a:cubicBezTo>
                  <a:lnTo>
                    <a:pt x="0" y="214"/>
                  </a:lnTo>
                  <a:cubicBezTo>
                    <a:pt x="0" y="216"/>
                    <a:pt x="0" y="219"/>
                    <a:pt x="1" y="221"/>
                  </a:cubicBezTo>
                  <a:cubicBezTo>
                    <a:pt x="2" y="223"/>
                    <a:pt x="4" y="225"/>
                    <a:pt x="7" y="225"/>
                  </a:cubicBezTo>
                  <a:lnTo>
                    <a:pt x="292" y="225"/>
                  </a:lnTo>
                  <a:cubicBezTo>
                    <a:pt x="294" y="225"/>
                    <a:pt x="297" y="223"/>
                    <a:pt x="298" y="221"/>
                  </a:cubicBezTo>
                  <a:cubicBezTo>
                    <a:pt x="300" y="219"/>
                    <a:pt x="300" y="216"/>
                    <a:pt x="299" y="21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8C9599"/>
                </a:solidFill>
              </a:endParaRPr>
            </a:p>
          </p:txBody>
        </p:sp>
        <p:sp>
          <p:nvSpPr>
            <p:cNvPr id="18" name="Freeform 15">
              <a:extLst>
                <a:ext uri="{FF2B5EF4-FFF2-40B4-BE49-F238E27FC236}">
                  <a16:creationId xmlns:a16="http://schemas.microsoft.com/office/drawing/2014/main" id="{F2B8CBD6-526F-4F02-8ACD-5859FA1E4813}"/>
                </a:ext>
              </a:extLst>
            </p:cNvPr>
            <p:cNvSpPr>
              <a:spLocks/>
            </p:cNvSpPr>
            <p:nvPr/>
          </p:nvSpPr>
          <p:spPr bwMode="auto">
            <a:xfrm>
              <a:off x="299" y="1858"/>
              <a:ext cx="80" cy="10"/>
            </a:xfrm>
            <a:custGeom>
              <a:avLst/>
              <a:gdLst>
                <a:gd name="T0" fmla="*/ 123 w 130"/>
                <a:gd name="T1" fmla="*/ 0 h 15"/>
                <a:gd name="T2" fmla="*/ 123 w 130"/>
                <a:gd name="T3" fmla="*/ 0 h 15"/>
                <a:gd name="T4" fmla="*/ 8 w 130"/>
                <a:gd name="T5" fmla="*/ 0 h 15"/>
                <a:gd name="T6" fmla="*/ 0 w 130"/>
                <a:gd name="T7" fmla="*/ 7 h 15"/>
                <a:gd name="T8" fmla="*/ 8 w 130"/>
                <a:gd name="T9" fmla="*/ 15 h 15"/>
                <a:gd name="T10" fmla="*/ 123 w 130"/>
                <a:gd name="T11" fmla="*/ 15 h 15"/>
                <a:gd name="T12" fmla="*/ 130 w 130"/>
                <a:gd name="T13" fmla="*/ 7 h 15"/>
                <a:gd name="T14" fmla="*/ 123 w 130"/>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15">
                  <a:moveTo>
                    <a:pt x="123" y="0"/>
                  </a:moveTo>
                  <a:lnTo>
                    <a:pt x="123" y="0"/>
                  </a:lnTo>
                  <a:lnTo>
                    <a:pt x="8" y="0"/>
                  </a:lnTo>
                  <a:cubicBezTo>
                    <a:pt x="4" y="0"/>
                    <a:pt x="0" y="3"/>
                    <a:pt x="0" y="7"/>
                  </a:cubicBezTo>
                  <a:cubicBezTo>
                    <a:pt x="0" y="11"/>
                    <a:pt x="4" y="15"/>
                    <a:pt x="8" y="15"/>
                  </a:cubicBezTo>
                  <a:lnTo>
                    <a:pt x="123" y="15"/>
                  </a:lnTo>
                  <a:cubicBezTo>
                    <a:pt x="127" y="15"/>
                    <a:pt x="130" y="11"/>
                    <a:pt x="130" y="7"/>
                  </a:cubicBezTo>
                  <a:cubicBezTo>
                    <a:pt x="130" y="3"/>
                    <a:pt x="127" y="0"/>
                    <a:pt x="1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8C9599"/>
                </a:solidFill>
              </a:endParaRPr>
            </a:p>
          </p:txBody>
        </p:sp>
      </p:grpSp>
      <p:grpSp>
        <p:nvGrpSpPr>
          <p:cNvPr id="19" name="Group 20">
            <a:extLst>
              <a:ext uri="{FF2B5EF4-FFF2-40B4-BE49-F238E27FC236}">
                <a16:creationId xmlns:a16="http://schemas.microsoft.com/office/drawing/2014/main" id="{AE1015F6-02B3-45A7-9C0F-7E54DC370643}"/>
              </a:ext>
              <a:ext uri="{C183D7F6-B498-43B3-948B-1728B52AA6E4}">
                <adec:decorative xmlns:adec="http://schemas.microsoft.com/office/drawing/2017/decorative" val="1"/>
              </a:ext>
            </a:extLst>
          </p:cNvPr>
          <p:cNvGrpSpPr>
            <a:grpSpLocks noChangeAspect="1"/>
          </p:cNvGrpSpPr>
          <p:nvPr/>
        </p:nvGrpSpPr>
        <p:grpSpPr bwMode="auto">
          <a:xfrm>
            <a:off x="3059946" y="1752266"/>
            <a:ext cx="983417" cy="1421570"/>
            <a:chOff x="2008" y="1014"/>
            <a:chExt cx="303" cy="438"/>
          </a:xfrm>
          <a:solidFill>
            <a:srgbClr val="003DA1"/>
          </a:solidFill>
        </p:grpSpPr>
        <p:sp>
          <p:nvSpPr>
            <p:cNvPr id="20" name="Freeform 21">
              <a:extLst>
                <a:ext uri="{FF2B5EF4-FFF2-40B4-BE49-F238E27FC236}">
                  <a16:creationId xmlns:a16="http://schemas.microsoft.com/office/drawing/2014/main" id="{FE8861BB-8392-45DE-9CF6-7342E7F925A9}"/>
                </a:ext>
              </a:extLst>
            </p:cNvPr>
            <p:cNvSpPr>
              <a:spLocks noEditPoints="1"/>
            </p:cNvSpPr>
            <p:nvPr/>
          </p:nvSpPr>
          <p:spPr bwMode="auto">
            <a:xfrm>
              <a:off x="2008" y="1014"/>
              <a:ext cx="303" cy="438"/>
            </a:xfrm>
            <a:custGeom>
              <a:avLst/>
              <a:gdLst>
                <a:gd name="T0" fmla="*/ 197 w 212"/>
                <a:gd name="T1" fmla="*/ 288 h 304"/>
                <a:gd name="T2" fmla="*/ 197 w 212"/>
                <a:gd name="T3" fmla="*/ 288 h 304"/>
                <a:gd name="T4" fmla="*/ 15 w 212"/>
                <a:gd name="T5" fmla="*/ 288 h 304"/>
                <a:gd name="T6" fmla="*/ 15 w 212"/>
                <a:gd name="T7" fmla="*/ 65 h 304"/>
                <a:gd name="T8" fmla="*/ 197 w 212"/>
                <a:gd name="T9" fmla="*/ 65 h 304"/>
                <a:gd name="T10" fmla="*/ 197 w 212"/>
                <a:gd name="T11" fmla="*/ 288 h 304"/>
                <a:gd name="T12" fmla="*/ 159 w 212"/>
                <a:gd name="T13" fmla="*/ 50 h 304"/>
                <a:gd name="T14" fmla="*/ 159 w 212"/>
                <a:gd name="T15" fmla="*/ 50 h 304"/>
                <a:gd name="T16" fmla="*/ 56 w 212"/>
                <a:gd name="T17" fmla="*/ 50 h 304"/>
                <a:gd name="T18" fmla="*/ 159 w 212"/>
                <a:gd name="T19" fmla="*/ 18 h 304"/>
                <a:gd name="T20" fmla="*/ 159 w 212"/>
                <a:gd name="T21" fmla="*/ 50 h 304"/>
                <a:gd name="T22" fmla="*/ 204 w 212"/>
                <a:gd name="T23" fmla="*/ 50 h 304"/>
                <a:gd name="T24" fmla="*/ 204 w 212"/>
                <a:gd name="T25" fmla="*/ 50 h 304"/>
                <a:gd name="T26" fmla="*/ 174 w 212"/>
                <a:gd name="T27" fmla="*/ 50 h 304"/>
                <a:gd name="T28" fmla="*/ 174 w 212"/>
                <a:gd name="T29" fmla="*/ 7 h 304"/>
                <a:gd name="T30" fmla="*/ 171 w 212"/>
                <a:gd name="T31" fmla="*/ 2 h 304"/>
                <a:gd name="T32" fmla="*/ 164 w 212"/>
                <a:gd name="T33" fmla="*/ 1 h 304"/>
                <a:gd name="T34" fmla="*/ 5 w 212"/>
                <a:gd name="T35" fmla="*/ 51 h 304"/>
                <a:gd name="T36" fmla="*/ 4 w 212"/>
                <a:gd name="T37" fmla="*/ 51 h 304"/>
                <a:gd name="T38" fmla="*/ 3 w 212"/>
                <a:gd name="T39" fmla="*/ 51 h 304"/>
                <a:gd name="T40" fmla="*/ 2 w 212"/>
                <a:gd name="T41" fmla="*/ 52 h 304"/>
                <a:gd name="T42" fmla="*/ 1 w 212"/>
                <a:gd name="T43" fmla="*/ 53 h 304"/>
                <a:gd name="T44" fmla="*/ 0 w 212"/>
                <a:gd name="T45" fmla="*/ 55 h 304"/>
                <a:gd name="T46" fmla="*/ 0 w 212"/>
                <a:gd name="T47" fmla="*/ 56 h 304"/>
                <a:gd name="T48" fmla="*/ 0 w 212"/>
                <a:gd name="T49" fmla="*/ 57 h 304"/>
                <a:gd name="T50" fmla="*/ 0 w 212"/>
                <a:gd name="T51" fmla="*/ 58 h 304"/>
                <a:gd name="T52" fmla="*/ 0 w 212"/>
                <a:gd name="T53" fmla="*/ 296 h 304"/>
                <a:gd name="T54" fmla="*/ 7 w 212"/>
                <a:gd name="T55" fmla="*/ 304 h 304"/>
                <a:gd name="T56" fmla="*/ 204 w 212"/>
                <a:gd name="T57" fmla="*/ 304 h 304"/>
                <a:gd name="T58" fmla="*/ 212 w 212"/>
                <a:gd name="T59" fmla="*/ 296 h 304"/>
                <a:gd name="T60" fmla="*/ 212 w 212"/>
                <a:gd name="T61" fmla="*/ 58 h 304"/>
                <a:gd name="T62" fmla="*/ 204 w 212"/>
                <a:gd name="T63" fmla="*/ 5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304">
                  <a:moveTo>
                    <a:pt x="197" y="288"/>
                  </a:moveTo>
                  <a:lnTo>
                    <a:pt x="197" y="288"/>
                  </a:lnTo>
                  <a:lnTo>
                    <a:pt x="15" y="288"/>
                  </a:lnTo>
                  <a:lnTo>
                    <a:pt x="15" y="65"/>
                  </a:lnTo>
                  <a:lnTo>
                    <a:pt x="197" y="65"/>
                  </a:lnTo>
                  <a:lnTo>
                    <a:pt x="197" y="288"/>
                  </a:lnTo>
                  <a:close/>
                  <a:moveTo>
                    <a:pt x="159" y="50"/>
                  </a:moveTo>
                  <a:lnTo>
                    <a:pt x="159" y="50"/>
                  </a:lnTo>
                  <a:lnTo>
                    <a:pt x="56" y="50"/>
                  </a:lnTo>
                  <a:lnTo>
                    <a:pt x="159" y="18"/>
                  </a:lnTo>
                  <a:lnTo>
                    <a:pt x="159" y="50"/>
                  </a:lnTo>
                  <a:close/>
                  <a:moveTo>
                    <a:pt x="204" y="50"/>
                  </a:moveTo>
                  <a:lnTo>
                    <a:pt x="204" y="50"/>
                  </a:lnTo>
                  <a:lnTo>
                    <a:pt x="174" y="50"/>
                  </a:lnTo>
                  <a:lnTo>
                    <a:pt x="174" y="7"/>
                  </a:lnTo>
                  <a:cubicBezTo>
                    <a:pt x="174" y="6"/>
                    <a:pt x="173" y="4"/>
                    <a:pt x="171" y="2"/>
                  </a:cubicBezTo>
                  <a:cubicBezTo>
                    <a:pt x="169" y="1"/>
                    <a:pt x="166" y="0"/>
                    <a:pt x="164" y="1"/>
                  </a:cubicBezTo>
                  <a:lnTo>
                    <a:pt x="5" y="51"/>
                  </a:lnTo>
                  <a:cubicBezTo>
                    <a:pt x="5" y="51"/>
                    <a:pt x="5" y="51"/>
                    <a:pt x="4" y="51"/>
                  </a:cubicBezTo>
                  <a:cubicBezTo>
                    <a:pt x="4" y="51"/>
                    <a:pt x="4" y="51"/>
                    <a:pt x="3" y="51"/>
                  </a:cubicBezTo>
                  <a:cubicBezTo>
                    <a:pt x="3" y="52"/>
                    <a:pt x="2" y="52"/>
                    <a:pt x="2" y="52"/>
                  </a:cubicBezTo>
                  <a:cubicBezTo>
                    <a:pt x="2" y="53"/>
                    <a:pt x="1" y="53"/>
                    <a:pt x="1" y="53"/>
                  </a:cubicBezTo>
                  <a:cubicBezTo>
                    <a:pt x="1" y="54"/>
                    <a:pt x="0" y="54"/>
                    <a:pt x="0" y="55"/>
                  </a:cubicBezTo>
                  <a:cubicBezTo>
                    <a:pt x="0" y="55"/>
                    <a:pt x="0" y="55"/>
                    <a:pt x="0" y="56"/>
                  </a:cubicBezTo>
                  <a:cubicBezTo>
                    <a:pt x="0" y="56"/>
                    <a:pt x="0" y="57"/>
                    <a:pt x="0" y="57"/>
                  </a:cubicBezTo>
                  <a:cubicBezTo>
                    <a:pt x="0" y="58"/>
                    <a:pt x="0" y="58"/>
                    <a:pt x="0" y="58"/>
                  </a:cubicBezTo>
                  <a:lnTo>
                    <a:pt x="0" y="296"/>
                  </a:lnTo>
                  <a:cubicBezTo>
                    <a:pt x="0" y="300"/>
                    <a:pt x="3" y="304"/>
                    <a:pt x="7" y="304"/>
                  </a:cubicBezTo>
                  <a:lnTo>
                    <a:pt x="204" y="304"/>
                  </a:lnTo>
                  <a:cubicBezTo>
                    <a:pt x="208" y="304"/>
                    <a:pt x="212" y="300"/>
                    <a:pt x="212" y="296"/>
                  </a:cubicBezTo>
                  <a:lnTo>
                    <a:pt x="212" y="58"/>
                  </a:lnTo>
                  <a:cubicBezTo>
                    <a:pt x="212" y="54"/>
                    <a:pt x="208" y="50"/>
                    <a:pt x="204" y="5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8C9599"/>
                </a:solidFill>
              </a:endParaRPr>
            </a:p>
          </p:txBody>
        </p:sp>
        <p:sp>
          <p:nvSpPr>
            <p:cNvPr id="21" name="Freeform 22">
              <a:extLst>
                <a:ext uri="{FF2B5EF4-FFF2-40B4-BE49-F238E27FC236}">
                  <a16:creationId xmlns:a16="http://schemas.microsoft.com/office/drawing/2014/main" id="{E4654AE3-1FB1-4B67-AECF-6C27991025C8}"/>
                </a:ext>
              </a:extLst>
            </p:cNvPr>
            <p:cNvSpPr>
              <a:spLocks noEditPoints="1"/>
            </p:cNvSpPr>
            <p:nvPr/>
          </p:nvSpPr>
          <p:spPr bwMode="auto">
            <a:xfrm>
              <a:off x="2067" y="1139"/>
              <a:ext cx="183" cy="136"/>
            </a:xfrm>
            <a:custGeom>
              <a:avLst/>
              <a:gdLst>
                <a:gd name="T0" fmla="*/ 8 w 128"/>
                <a:gd name="T1" fmla="*/ 8 h 94"/>
                <a:gd name="T2" fmla="*/ 8 w 128"/>
                <a:gd name="T3" fmla="*/ 8 h 94"/>
                <a:gd name="T4" fmla="*/ 121 w 128"/>
                <a:gd name="T5" fmla="*/ 8 h 94"/>
                <a:gd name="T6" fmla="*/ 121 w 128"/>
                <a:gd name="T7" fmla="*/ 86 h 94"/>
                <a:gd name="T8" fmla="*/ 8 w 128"/>
                <a:gd name="T9" fmla="*/ 86 h 94"/>
                <a:gd name="T10" fmla="*/ 8 w 128"/>
                <a:gd name="T11" fmla="*/ 8 h 94"/>
                <a:gd name="T12" fmla="*/ 4 w 128"/>
                <a:gd name="T13" fmla="*/ 94 h 94"/>
                <a:gd name="T14" fmla="*/ 4 w 128"/>
                <a:gd name="T15" fmla="*/ 94 h 94"/>
                <a:gd name="T16" fmla="*/ 125 w 128"/>
                <a:gd name="T17" fmla="*/ 94 h 94"/>
                <a:gd name="T18" fmla="*/ 128 w 128"/>
                <a:gd name="T19" fmla="*/ 90 h 94"/>
                <a:gd name="T20" fmla="*/ 128 w 128"/>
                <a:gd name="T21" fmla="*/ 4 h 94"/>
                <a:gd name="T22" fmla="*/ 125 w 128"/>
                <a:gd name="T23" fmla="*/ 0 h 94"/>
                <a:gd name="T24" fmla="*/ 4 w 128"/>
                <a:gd name="T25" fmla="*/ 0 h 94"/>
                <a:gd name="T26" fmla="*/ 0 w 128"/>
                <a:gd name="T27" fmla="*/ 4 h 94"/>
                <a:gd name="T28" fmla="*/ 0 w 128"/>
                <a:gd name="T29" fmla="*/ 90 h 94"/>
                <a:gd name="T30" fmla="*/ 4 w 128"/>
                <a:gd name="T31"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94">
                  <a:moveTo>
                    <a:pt x="8" y="8"/>
                  </a:moveTo>
                  <a:lnTo>
                    <a:pt x="8" y="8"/>
                  </a:lnTo>
                  <a:lnTo>
                    <a:pt x="121" y="8"/>
                  </a:lnTo>
                  <a:lnTo>
                    <a:pt x="121" y="86"/>
                  </a:lnTo>
                  <a:lnTo>
                    <a:pt x="8" y="86"/>
                  </a:lnTo>
                  <a:lnTo>
                    <a:pt x="8" y="8"/>
                  </a:lnTo>
                  <a:close/>
                  <a:moveTo>
                    <a:pt x="4" y="94"/>
                  </a:moveTo>
                  <a:lnTo>
                    <a:pt x="4" y="94"/>
                  </a:lnTo>
                  <a:lnTo>
                    <a:pt x="125" y="94"/>
                  </a:lnTo>
                  <a:cubicBezTo>
                    <a:pt x="127" y="94"/>
                    <a:pt x="128" y="92"/>
                    <a:pt x="128" y="90"/>
                  </a:cubicBezTo>
                  <a:lnTo>
                    <a:pt x="128" y="4"/>
                  </a:lnTo>
                  <a:cubicBezTo>
                    <a:pt x="128" y="2"/>
                    <a:pt x="127" y="0"/>
                    <a:pt x="125" y="0"/>
                  </a:cubicBezTo>
                  <a:lnTo>
                    <a:pt x="4" y="0"/>
                  </a:lnTo>
                  <a:cubicBezTo>
                    <a:pt x="2" y="0"/>
                    <a:pt x="0" y="2"/>
                    <a:pt x="0" y="4"/>
                  </a:cubicBezTo>
                  <a:lnTo>
                    <a:pt x="0" y="90"/>
                  </a:lnTo>
                  <a:cubicBezTo>
                    <a:pt x="0" y="92"/>
                    <a:pt x="2" y="94"/>
                    <a:pt x="4" y="9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8C9599"/>
                </a:solidFill>
              </a:endParaRPr>
            </a:p>
          </p:txBody>
        </p:sp>
      </p:grpSp>
      <p:grpSp>
        <p:nvGrpSpPr>
          <p:cNvPr id="22" name="Group 21">
            <a:extLst>
              <a:ext uri="{FF2B5EF4-FFF2-40B4-BE49-F238E27FC236}">
                <a16:creationId xmlns:a16="http://schemas.microsoft.com/office/drawing/2014/main" id="{16B4B7EC-795C-4935-BD86-8DE151C0B01B}"/>
              </a:ext>
              <a:ext uri="{C183D7F6-B498-43B3-948B-1728B52AA6E4}">
                <adec:decorative xmlns:adec="http://schemas.microsoft.com/office/drawing/2017/decorative" val="1"/>
              </a:ext>
            </a:extLst>
          </p:cNvPr>
          <p:cNvGrpSpPr/>
          <p:nvPr/>
        </p:nvGrpSpPr>
        <p:grpSpPr>
          <a:xfrm>
            <a:off x="3322331" y="2924912"/>
            <a:ext cx="458228" cy="458226"/>
            <a:chOff x="1538072" y="3974412"/>
            <a:chExt cx="586604" cy="586602"/>
          </a:xfrm>
        </p:grpSpPr>
        <p:sp>
          <p:nvSpPr>
            <p:cNvPr id="23" name="Oval 22">
              <a:extLst>
                <a:ext uri="{FF2B5EF4-FFF2-40B4-BE49-F238E27FC236}">
                  <a16:creationId xmlns:a16="http://schemas.microsoft.com/office/drawing/2014/main" id="{22DCCF8E-244F-4087-B0C8-35BD310BB44F}"/>
                </a:ext>
              </a:extLst>
            </p:cNvPr>
            <p:cNvSpPr/>
            <p:nvPr/>
          </p:nvSpPr>
          <p:spPr>
            <a:xfrm>
              <a:off x="1538072" y="3974412"/>
              <a:ext cx="586604" cy="586602"/>
            </a:xfrm>
            <a:prstGeom prst="ellipse">
              <a:avLst/>
            </a:prstGeom>
            <a:solidFill>
              <a:srgbClr val="FFFFFF"/>
            </a:solidFill>
            <a:ln w="38100" cmpd="sng">
              <a:solidFill>
                <a:srgbClr val="00A8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8F7"/>
                </a:solidFill>
              </a:endParaRPr>
            </a:p>
          </p:txBody>
        </p:sp>
        <p:sp>
          <p:nvSpPr>
            <p:cNvPr id="24" name="TextBox 23">
              <a:extLst>
                <a:ext uri="{FF2B5EF4-FFF2-40B4-BE49-F238E27FC236}">
                  <a16:creationId xmlns:a16="http://schemas.microsoft.com/office/drawing/2014/main" id="{864095D1-4866-4420-91FD-BA4A31046C52}"/>
                </a:ext>
              </a:extLst>
            </p:cNvPr>
            <p:cNvSpPr txBox="1"/>
            <p:nvPr/>
          </p:nvSpPr>
          <p:spPr>
            <a:xfrm>
              <a:off x="1638555" y="4025242"/>
              <a:ext cx="331466" cy="472804"/>
            </a:xfrm>
            <a:prstGeom prst="rect">
              <a:avLst/>
            </a:prstGeom>
            <a:noFill/>
            <a:ln>
              <a:noFill/>
            </a:ln>
          </p:spPr>
          <p:txBody>
            <a:bodyPr wrap="square" rtlCol="0">
              <a:spAutoFit/>
            </a:bodyPr>
            <a:lstStyle/>
            <a:p>
              <a:pPr algn="ctr">
                <a:spcAft>
                  <a:spcPts val="400"/>
                </a:spcAft>
                <a:buClr>
                  <a:srgbClr val="00A8F7"/>
                </a:buClr>
              </a:pPr>
              <a:r>
                <a:rPr lang="en-US" b="1" dirty="0">
                  <a:solidFill>
                    <a:srgbClr val="00A8F7"/>
                  </a:solidFill>
                </a:rPr>
                <a:t>1</a:t>
              </a:r>
            </a:p>
          </p:txBody>
        </p:sp>
      </p:grpSp>
      <p:grpSp>
        <p:nvGrpSpPr>
          <p:cNvPr id="25" name="Group 24">
            <a:extLst>
              <a:ext uri="{FF2B5EF4-FFF2-40B4-BE49-F238E27FC236}">
                <a16:creationId xmlns:a16="http://schemas.microsoft.com/office/drawing/2014/main" id="{5E356CAC-12D3-4FCB-9E94-81D37EEFACEC}"/>
              </a:ext>
              <a:ext uri="{C183D7F6-B498-43B3-948B-1728B52AA6E4}">
                <adec:decorative xmlns:adec="http://schemas.microsoft.com/office/drawing/2017/decorative" val="1"/>
              </a:ext>
            </a:extLst>
          </p:cNvPr>
          <p:cNvGrpSpPr/>
          <p:nvPr/>
        </p:nvGrpSpPr>
        <p:grpSpPr>
          <a:xfrm>
            <a:off x="7781216" y="2924912"/>
            <a:ext cx="458228" cy="458226"/>
            <a:chOff x="4278823" y="3974412"/>
            <a:chExt cx="586604" cy="586602"/>
          </a:xfrm>
        </p:grpSpPr>
        <p:sp>
          <p:nvSpPr>
            <p:cNvPr id="26" name="Oval 25">
              <a:extLst>
                <a:ext uri="{FF2B5EF4-FFF2-40B4-BE49-F238E27FC236}">
                  <a16:creationId xmlns:a16="http://schemas.microsoft.com/office/drawing/2014/main" id="{FFCA6065-E8D9-42A4-BA13-B713B997BE44}"/>
                </a:ext>
              </a:extLst>
            </p:cNvPr>
            <p:cNvSpPr/>
            <p:nvPr/>
          </p:nvSpPr>
          <p:spPr>
            <a:xfrm>
              <a:off x="4278823" y="3974412"/>
              <a:ext cx="586604" cy="586602"/>
            </a:xfrm>
            <a:prstGeom prst="ellipse">
              <a:avLst/>
            </a:prstGeom>
            <a:solidFill>
              <a:srgbClr val="FFFFFF"/>
            </a:solidFill>
            <a:ln w="38100" cmpd="sng">
              <a:solidFill>
                <a:srgbClr val="00A8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8F7"/>
                </a:solidFill>
              </a:endParaRPr>
            </a:p>
          </p:txBody>
        </p:sp>
        <p:sp>
          <p:nvSpPr>
            <p:cNvPr id="27" name="TextBox 26">
              <a:extLst>
                <a:ext uri="{FF2B5EF4-FFF2-40B4-BE49-F238E27FC236}">
                  <a16:creationId xmlns:a16="http://schemas.microsoft.com/office/drawing/2014/main" id="{54BDEB59-258C-41D7-8B0B-36DFE9072C4F}"/>
                </a:ext>
              </a:extLst>
            </p:cNvPr>
            <p:cNvSpPr txBox="1"/>
            <p:nvPr/>
          </p:nvSpPr>
          <p:spPr>
            <a:xfrm>
              <a:off x="4376011" y="4025242"/>
              <a:ext cx="331466" cy="472804"/>
            </a:xfrm>
            <a:prstGeom prst="rect">
              <a:avLst/>
            </a:prstGeom>
            <a:noFill/>
            <a:ln>
              <a:noFill/>
            </a:ln>
          </p:spPr>
          <p:txBody>
            <a:bodyPr wrap="square" rtlCol="0">
              <a:spAutoFit/>
            </a:bodyPr>
            <a:lstStyle/>
            <a:p>
              <a:pPr algn="ctr">
                <a:spcAft>
                  <a:spcPts val="400"/>
                </a:spcAft>
                <a:buClr>
                  <a:srgbClr val="00A8F7"/>
                </a:buClr>
              </a:pPr>
              <a:r>
                <a:rPr lang="en-US" b="1" dirty="0">
                  <a:solidFill>
                    <a:srgbClr val="00A8F7"/>
                  </a:solidFill>
                </a:rPr>
                <a:t>2</a:t>
              </a:r>
            </a:p>
          </p:txBody>
        </p:sp>
      </p:grpSp>
      <p:sp>
        <p:nvSpPr>
          <p:cNvPr id="28" name="Rectangle 27">
            <a:extLst>
              <a:ext uri="{FF2B5EF4-FFF2-40B4-BE49-F238E27FC236}">
                <a16:creationId xmlns:a16="http://schemas.microsoft.com/office/drawing/2014/main" id="{87BE3828-2E6B-4E79-B2C8-AC0034BE1D61}"/>
              </a:ext>
            </a:extLst>
          </p:cNvPr>
          <p:cNvSpPr/>
          <p:nvPr/>
        </p:nvSpPr>
        <p:spPr>
          <a:xfrm>
            <a:off x="6032799" y="3578496"/>
            <a:ext cx="3975056" cy="646331"/>
          </a:xfrm>
          <a:prstGeom prst="rect">
            <a:avLst/>
          </a:prstGeom>
        </p:spPr>
        <p:txBody>
          <a:bodyPr wrap="square">
            <a:spAutoFit/>
          </a:bodyPr>
          <a:lstStyle/>
          <a:p>
            <a:pPr algn="ctr">
              <a:spcBef>
                <a:spcPts val="1560"/>
              </a:spcBef>
              <a:buClr>
                <a:srgbClr val="003DA1"/>
              </a:buClr>
              <a:buSzPct val="100000"/>
            </a:pPr>
            <a:r>
              <a:rPr lang="en-US" b="1" dirty="0">
                <a:solidFill>
                  <a:schemeClr val="accent1"/>
                </a:solidFill>
                <a:cs typeface="Arial" panose="020B0604020202020204" pitchFamily="34" charset="0"/>
              </a:rPr>
              <a:t>Go online:</a:t>
            </a:r>
            <a:br>
              <a:rPr lang="en-US" b="1" dirty="0">
                <a:solidFill>
                  <a:srgbClr val="003DA1"/>
                </a:solidFill>
                <a:cs typeface="Arial" panose="020B0604020202020204" pitchFamily="34" charset="0"/>
              </a:rPr>
            </a:br>
            <a:r>
              <a:rPr lang="en-US" dirty="0">
                <a:ln w="9525" cap="flat" cmpd="sng" algn="ctr">
                  <a:noFill/>
                  <a:prstDash val="solid"/>
                  <a:round/>
                  <a:headEnd type="none" w="med" len="med"/>
                  <a:tailEnd type="none" w="med" len="med"/>
                </a:ln>
                <a:solidFill>
                  <a:srgbClr val="002477"/>
                </a:solidFill>
                <a:sym typeface="Wingdings"/>
              </a:rPr>
              <a:t>visit www.whyuhc.com/sfhss</a:t>
            </a:r>
            <a:endParaRPr lang="en-US" dirty="0">
              <a:solidFill>
                <a:srgbClr val="003DA1"/>
              </a:solidFill>
            </a:endParaRPr>
          </a:p>
        </p:txBody>
      </p:sp>
    </p:spTree>
    <p:extLst>
      <p:ext uri="{BB962C8B-B14F-4D97-AF65-F5344CB8AC3E}">
        <p14:creationId xmlns:p14="http://schemas.microsoft.com/office/powerpoint/2010/main" val="162701485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a14="http://schemas.microsoft.com/office/drawing/2010/main" xmlns:p15="http://schemas.microsoft.com/office/powerpoint/2012/main" xmlns:p159="http://schemas.microsoft.com/office/powerpoint/2015/09/main">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E59B3-EC32-336D-3488-E3491D69D1D4}"/>
              </a:ext>
            </a:extLst>
          </p:cNvPr>
          <p:cNvSpPr>
            <a:spLocks noGrp="1"/>
          </p:cNvSpPr>
          <p:nvPr>
            <p:ph type="ctrTitle"/>
          </p:nvPr>
        </p:nvSpPr>
        <p:spPr>
          <a:xfrm>
            <a:off x="2021062" y="2162711"/>
            <a:ext cx="8303340" cy="1796889"/>
          </a:xfrm>
        </p:spPr>
        <p:txBody>
          <a:bodyPr/>
          <a:lstStyle/>
          <a:p>
            <a:pPr algn="ctr"/>
            <a:r>
              <a:rPr lang="en-US" dirty="0"/>
              <a:t>Q &amp; A</a:t>
            </a:r>
          </a:p>
        </p:txBody>
      </p:sp>
    </p:spTree>
    <p:extLst>
      <p:ext uri="{BB962C8B-B14F-4D97-AF65-F5344CB8AC3E}">
        <p14:creationId xmlns:p14="http://schemas.microsoft.com/office/powerpoint/2010/main" val="77510812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C7623BE-6418-054B-8C30-E9B0146D6FEF}"/>
              </a:ext>
            </a:extLst>
          </p:cNvPr>
          <p:cNvSpPr>
            <a:spLocks noGrp="1"/>
          </p:cNvSpPr>
          <p:nvPr>
            <p:ph type="title"/>
          </p:nvPr>
        </p:nvSpPr>
        <p:spPr/>
        <p:txBody>
          <a:bodyPr/>
          <a:lstStyle/>
          <a:p>
            <a:pPr marL="0" marR="0" lvl="0" indent="0" algn="l" defTabSz="914377" fontAlgn="auto">
              <a:lnSpc>
                <a:spcPct val="100000"/>
              </a:lnSpc>
              <a:spcBef>
                <a:spcPct val="0"/>
              </a:spcBef>
              <a:spcAft>
                <a:spcPct val="0"/>
              </a:spcAft>
              <a:buSzTx/>
              <a:buNone/>
              <a:defRPr kumimoji="0" sz="3200" b="1"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j-lt"/>
                <a:ea typeface="+mj-ea"/>
                <a:cs typeface="+mj-cs"/>
                <a:sym typeface="Wingdings"/>
              </a:defRPr>
            </a:pPr>
            <a:r>
              <a:rPr kumimoji="0" lang="en-US" sz="3200" b="1" i="0" u="none" strike="noStrike" kern="1200" cap="none" spc="0" normalizeH="0" baseline="0" noProof="0" dirty="0">
                <a:ln w="9525" cap="flat" cmpd="sng" algn="ctr">
                  <a:noFill/>
                  <a:prstDash val="solid"/>
                  <a:round/>
                  <a:headEnd type="none" w="med" len="med"/>
                  <a:tailEnd type="none" w="med" len="med"/>
                </a:ln>
                <a:solidFill>
                  <a:srgbClr val="002477"/>
                </a:solidFill>
                <a:uLnTx/>
                <a:uFillTx/>
                <a:latin typeface="+mj-lt"/>
                <a:ea typeface="+mj-ea"/>
                <a:cs typeface="+mj-cs"/>
                <a:sym typeface="Wingdings"/>
              </a:rPr>
              <a:t>Who’s eligible? </a:t>
            </a:r>
          </a:p>
        </p:txBody>
      </p:sp>
      <p:sp>
        <p:nvSpPr>
          <p:cNvPr id="9" name="Content Placeholder 3">
            <a:extLst>
              <a:ext uri="{FF2B5EF4-FFF2-40B4-BE49-F238E27FC236}">
                <a16:creationId xmlns:a16="http://schemas.microsoft.com/office/drawing/2014/main" id="{9FBB65BC-4869-B544-9C08-884BF3673C59}"/>
              </a:ext>
            </a:extLst>
          </p:cNvPr>
          <p:cNvSpPr txBox="1"/>
          <p:nvPr/>
        </p:nvSpPr>
        <p:spPr>
          <a:xfrm>
            <a:off x="9037122" y="185755"/>
            <a:ext cx="2893741" cy="342095"/>
          </a:xfrm>
          <a:prstGeom prst="rect">
            <a:avLst/>
          </a:prstGeom>
        </p:spPr>
        <p:txBody>
          <a:bodyPr/>
          <a:lstStyle>
            <a:defPPr>
              <a:defRPr lang="en-US"/>
            </a:defPPr>
            <a:lvl1pPr marL="0" indent="0" algn="r" defTabSz="914377" rtl="0" eaLnBrk="1" latinLnBrk="0" hangingPunct="1">
              <a:lnSpc>
                <a:spcPct val="90000"/>
              </a:lnSpc>
              <a:spcBef>
                <a:spcPts val="400"/>
              </a:spcBef>
              <a:spcAft>
                <a:spcPts val="800"/>
              </a:spcAft>
              <a:buClr>
                <a:schemeClr val="accent1"/>
              </a:buClr>
              <a:buFont typeface="Arial" panose="020B0604020202020204" pitchFamily="34" charset="0"/>
              <a:buNone/>
              <a:defRPr sz="800" b="0" i="0" kern="1200">
                <a:solidFill>
                  <a:schemeClr val="accent1"/>
                </a:solidFill>
                <a:latin typeface="+mn-lt"/>
                <a:ea typeface="+mn-ea"/>
                <a:cs typeface="Arial" panose="020B0604020202020204" pitchFamily="34" charset="0"/>
              </a:defRPr>
            </a:lvl1pPr>
            <a:lvl2pPr marL="156630" indent="0" algn="l" defTabSz="914377" rtl="0" eaLnBrk="1" latinLnBrk="0" hangingPunct="1">
              <a:lnSpc>
                <a:spcPct val="90000"/>
              </a:lnSpc>
              <a:spcBef>
                <a:spcPct val="0"/>
              </a:spcBef>
              <a:spcAft>
                <a:spcPts val="800"/>
              </a:spcAft>
              <a:buClr>
                <a:schemeClr val="accent1"/>
              </a:buClr>
              <a:buFont typeface="System Font Regular"/>
              <a:buNone/>
              <a:defRPr sz="800" b="0" i="0" kern="1200">
                <a:solidFill>
                  <a:schemeClr val="accent1"/>
                </a:solidFill>
                <a:latin typeface="+mn-lt"/>
                <a:ea typeface="+mn-ea"/>
                <a:cs typeface="Arial" panose="020B0604020202020204" pitchFamily="34" charset="0"/>
              </a:defRPr>
            </a:lvl2pPr>
            <a:lvl3pPr marL="302677" indent="0" algn="l" defTabSz="914377" rtl="0" eaLnBrk="1" latinLnBrk="0" hangingPunct="1">
              <a:lnSpc>
                <a:spcPct val="90000"/>
              </a:lnSpc>
              <a:spcBef>
                <a:spcPct val="0"/>
              </a:spcBef>
              <a:spcAft>
                <a:spcPts val="800"/>
              </a:spcAft>
              <a:buClr>
                <a:schemeClr val="accent1"/>
              </a:buClr>
              <a:buFont typeface="Arial" panose="020B0604020202020204" pitchFamily="34" charset="0"/>
              <a:buNone/>
              <a:defRPr sz="800" b="0" i="0" kern="1200">
                <a:solidFill>
                  <a:schemeClr val="accent1"/>
                </a:solidFill>
                <a:latin typeface="+mn-lt"/>
                <a:ea typeface="+mn-ea"/>
                <a:cs typeface="Arial" panose="020B0604020202020204" pitchFamily="34" charset="0"/>
              </a:defRPr>
            </a:lvl3pPr>
            <a:lvl4pPr marL="438140" indent="0" algn="l" defTabSz="914377" rtl="0" eaLnBrk="1" latinLnBrk="0" hangingPunct="1">
              <a:lnSpc>
                <a:spcPct val="90000"/>
              </a:lnSpc>
              <a:spcBef>
                <a:spcPct val="0"/>
              </a:spcBef>
              <a:spcAft>
                <a:spcPts val="800"/>
              </a:spcAft>
              <a:buClr>
                <a:schemeClr val="accent1"/>
              </a:buClr>
              <a:buFont typeface="System Font Regular"/>
              <a:buNone/>
              <a:defRPr sz="800" b="0" i="0" kern="1200">
                <a:solidFill>
                  <a:schemeClr val="accent1"/>
                </a:solidFill>
                <a:latin typeface="+mn-lt"/>
                <a:ea typeface="+mn-ea"/>
                <a:cs typeface="Arial" panose="020B0604020202020204" pitchFamily="34" charset="0"/>
              </a:defRPr>
            </a:lvl4pPr>
            <a:lvl5pPr marL="558786" indent="0" algn="l" defTabSz="914377" rtl="0" eaLnBrk="1" latinLnBrk="0" hangingPunct="1">
              <a:lnSpc>
                <a:spcPct val="90000"/>
              </a:lnSpc>
              <a:spcBef>
                <a:spcPct val="0"/>
              </a:spcBef>
              <a:spcAft>
                <a:spcPts val="800"/>
              </a:spcAft>
              <a:buClr>
                <a:schemeClr val="accent1"/>
              </a:buClr>
              <a:buFont typeface="Arial" panose="020B0604020202020204" pitchFamily="34" charset="0"/>
              <a:buNone/>
              <a:defRPr sz="8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914377">
              <a:lnSpc>
                <a:spcPct val="90000"/>
              </a:lnSpc>
              <a:spcBef>
                <a:spcPts val="400"/>
              </a:spcBef>
              <a:spcAft>
                <a:spcPts val="800"/>
              </a:spcAft>
              <a:buNone/>
              <a:defRPr kumimoji="0" sz="800" b="0" i="0" kern="1200" normalizeH="0" noProof="0">
                <a:solidFill>
                  <a:srgbClr val="002477"/>
                </a:solidFill>
                <a:uLnTx/>
                <a:uFillTx/>
                <a:latin typeface="+mn-lt"/>
                <a:ea typeface="+mn-ea"/>
                <a:cs typeface="Arial" panose="020B0604020202020204" pitchFamily="34" charset="0"/>
              </a:defRPr>
            </a:pPr>
            <a:r>
              <a:rPr kumimoji="0" lang="en-US" sz="800" b="0" i="0" kern="1200" normalizeH="0" noProof="0">
                <a:solidFill>
                  <a:schemeClr val="tx1"/>
                </a:solidFill>
                <a:uLnTx/>
                <a:uFillTx/>
                <a:latin typeface="+mn-lt"/>
                <a:ea typeface="+mn-ea"/>
                <a:cs typeface="Arial" panose="020B0604020202020204" pitchFamily="34" charset="0"/>
              </a:rPr>
              <a:t>Dental  |  Dental Plans</a:t>
            </a:r>
          </a:p>
        </p:txBody>
      </p:sp>
      <p:sp>
        <p:nvSpPr>
          <p:cNvPr id="12" name="Slide Number Placeholder 2">
            <a:extLst>
              <a:ext uri="{FF2B5EF4-FFF2-40B4-BE49-F238E27FC236}">
                <a16:creationId xmlns:a16="http://schemas.microsoft.com/office/drawing/2014/main" id="{785B02AD-2420-B043-8A8B-3F25356817A4}"/>
              </a:ext>
            </a:extLst>
          </p:cNvPr>
          <p:cNvSpPr>
            <a:spLocks noGrp="1"/>
          </p:cNvSpPr>
          <p:nvPr>
            <p:ph type="sldNum" sz="quarter" idx="12"/>
          </p:nvPr>
        </p:nvSpPr>
        <p:spPr>
          <a:xfrm>
            <a:off x="11213462" y="6244227"/>
            <a:ext cx="470647" cy="377952"/>
          </a:xfrm>
        </p:spPr>
        <p:txBody>
          <a:bodyPr/>
          <a:lstStyle/>
          <a:p>
            <a:pPr marL="0" algn="r" defTabSz="914377">
              <a:buNone/>
              <a:defRPr kumimoji="0" sz="1067" b="0" i="0" kern="1200" normalizeH="0" noProof="0">
                <a:solidFill>
                  <a:srgbClr val="002477"/>
                </a:solidFill>
                <a:uLnTx/>
                <a:uFillTx/>
                <a:latin typeface="Arial" panose="020B0604020202020204" pitchFamily="34" charset="0"/>
                <a:ea typeface="+mn-ea"/>
                <a:cs typeface="Arial" panose="020B0604020202020204" pitchFamily="34" charset="0"/>
              </a:defRPr>
            </a:pPr>
            <a:fld id="{90F9BDA0-AF0E-4BA8-B742-3B9C92A3E6FE}" type="slidenum">
              <a:rPr kumimoji="0" lang="en-US" sz="1067" b="0" i="0" kern="1200" normalizeH="0" noProof="0" smtClean="0">
                <a:solidFill>
                  <a:srgbClr val="002477"/>
                </a:solidFill>
                <a:uLnTx/>
                <a:uFillTx/>
                <a:latin typeface="Arial" panose="020B0604020202020204" pitchFamily="34" charset="0"/>
                <a:ea typeface="+mn-ea"/>
                <a:cs typeface="Arial" panose="020B0604020202020204" pitchFamily="34" charset="0"/>
              </a:rPr>
              <a:t>2</a:t>
            </a:fld>
            <a:endParaRPr lang="en-US"/>
          </a:p>
        </p:txBody>
      </p:sp>
      <p:sp>
        <p:nvSpPr>
          <p:cNvPr id="18" name="TextBox 17">
            <a:extLst>
              <a:ext uri="{FF2B5EF4-FFF2-40B4-BE49-F238E27FC236}">
                <a16:creationId xmlns:a16="http://schemas.microsoft.com/office/drawing/2014/main" id="{A2B7D493-2B93-4C9C-B7A4-13CE6FE45391}"/>
              </a:ext>
            </a:extLst>
          </p:cNvPr>
          <p:cNvSpPr txBox="1"/>
          <p:nvPr/>
        </p:nvSpPr>
        <p:spPr>
          <a:xfrm>
            <a:off x="6213089" y="1664924"/>
            <a:ext cx="3858435" cy="4001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400"/>
              </a:spcAft>
              <a:buClr>
                <a:srgbClr val="00A8F7"/>
              </a:buClr>
              <a:buSzTx/>
              <a:buFontTx/>
              <a:buNone/>
              <a:tabLst/>
              <a:defRPr/>
            </a:pPr>
            <a:r>
              <a:rPr kumimoji="0" lang="en-US" sz="2000" b="1" i="0" u="none" strike="noStrike" kern="0" cap="none" spc="0" normalizeH="0" baseline="0" noProof="0" dirty="0">
                <a:ln>
                  <a:noFill/>
                </a:ln>
                <a:solidFill>
                  <a:schemeClr val="accent1"/>
                </a:solidFill>
                <a:effectLst/>
                <a:uLnTx/>
                <a:uFillTx/>
              </a:rPr>
              <a:t>Employees and Retirees</a:t>
            </a:r>
          </a:p>
        </p:txBody>
      </p:sp>
      <p:sp>
        <p:nvSpPr>
          <p:cNvPr id="19" name="TextBox 18">
            <a:extLst>
              <a:ext uri="{FF2B5EF4-FFF2-40B4-BE49-F238E27FC236}">
                <a16:creationId xmlns:a16="http://schemas.microsoft.com/office/drawing/2014/main" id="{ABBFF351-D903-43BF-A2FB-71116D7E8CD3}"/>
              </a:ext>
            </a:extLst>
          </p:cNvPr>
          <p:cNvSpPr txBox="1"/>
          <p:nvPr/>
        </p:nvSpPr>
        <p:spPr>
          <a:xfrm>
            <a:off x="6213089" y="3165137"/>
            <a:ext cx="3401849" cy="99514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400"/>
              </a:spcAft>
              <a:buClr>
                <a:srgbClr val="00A8F7"/>
              </a:buClr>
              <a:buSzTx/>
              <a:buFontTx/>
              <a:buNone/>
              <a:tabLst/>
              <a:defRPr/>
            </a:pPr>
            <a:r>
              <a:rPr kumimoji="0" lang="en-US" sz="2000" b="1" i="0" u="none" strike="noStrike" kern="0" cap="none" spc="0" normalizeH="0" baseline="0" noProof="0" dirty="0">
                <a:ln>
                  <a:noFill/>
                </a:ln>
                <a:solidFill>
                  <a:schemeClr val="accent1"/>
                </a:solidFill>
                <a:effectLst/>
                <a:uLnTx/>
                <a:uFillTx/>
              </a:rPr>
              <a:t>Eligible dependents</a:t>
            </a:r>
          </a:p>
          <a:p>
            <a:pPr marL="173736" marR="0" lvl="0" indent="-173736" defTabSz="457200" eaLnBrk="1" fontAlgn="auto" latinLnBrk="0" hangingPunct="1">
              <a:lnSpc>
                <a:spcPct val="100000"/>
              </a:lnSpc>
              <a:spcBef>
                <a:spcPts val="0"/>
              </a:spcBef>
              <a:spcAft>
                <a:spcPts val="400"/>
              </a:spcAft>
              <a:buClrTx/>
              <a:buSzTx/>
              <a:buFont typeface="Arial"/>
              <a:buChar char="•"/>
              <a:tabLst/>
              <a:defRPr/>
            </a:pPr>
            <a:r>
              <a:rPr kumimoji="0" lang="en-US" sz="1600" b="0" i="0" u="none" strike="noStrike" kern="0" cap="none" spc="0" normalizeH="0" baseline="0" noProof="0" dirty="0">
                <a:ln>
                  <a:noFill/>
                </a:ln>
                <a:solidFill>
                  <a:schemeClr val="accent1"/>
                </a:solidFill>
                <a:effectLst/>
                <a:uLnTx/>
                <a:uFillTx/>
              </a:rPr>
              <a:t>Spouse/domestic partner</a:t>
            </a:r>
          </a:p>
          <a:p>
            <a:pPr marL="173736" marR="0" lvl="0" indent="-173736" defTabSz="457200" eaLnBrk="1" fontAlgn="auto" latinLnBrk="0" hangingPunct="1">
              <a:lnSpc>
                <a:spcPct val="100000"/>
              </a:lnSpc>
              <a:spcBef>
                <a:spcPts val="0"/>
              </a:spcBef>
              <a:spcAft>
                <a:spcPts val="400"/>
              </a:spcAft>
              <a:buClrTx/>
              <a:buSzTx/>
              <a:buFont typeface="Arial"/>
              <a:buChar char="•"/>
              <a:tabLst/>
              <a:defRPr/>
            </a:pPr>
            <a:r>
              <a:rPr kumimoji="0" lang="en-US" sz="1600" b="0" i="0" u="none" strike="noStrike" kern="0" cap="none" spc="0" normalizeH="0" baseline="0" noProof="0" dirty="0">
                <a:ln>
                  <a:noFill/>
                </a:ln>
                <a:solidFill>
                  <a:schemeClr val="accent1"/>
                </a:solidFill>
                <a:effectLst/>
                <a:uLnTx/>
                <a:uFillTx/>
              </a:rPr>
              <a:t>Child(ren) – Up to the age of 26</a:t>
            </a:r>
          </a:p>
        </p:txBody>
      </p:sp>
      <p:grpSp>
        <p:nvGrpSpPr>
          <p:cNvPr id="21" name="Group 20">
            <a:extLst>
              <a:ext uri="{FF2B5EF4-FFF2-40B4-BE49-F238E27FC236}">
                <a16:creationId xmlns:a16="http://schemas.microsoft.com/office/drawing/2014/main" id="{7D4834A5-22F9-442C-B91C-0D44AF49D58E}"/>
              </a:ext>
              <a:ext uri="{C183D7F6-B498-43B3-948B-1728B52AA6E4}">
                <adec:decorative xmlns:adec="http://schemas.microsoft.com/office/drawing/2017/decorative" val="1"/>
              </a:ext>
            </a:extLst>
          </p:cNvPr>
          <p:cNvGrpSpPr/>
          <p:nvPr/>
        </p:nvGrpSpPr>
        <p:grpSpPr>
          <a:xfrm>
            <a:off x="666688" y="1831924"/>
            <a:ext cx="4901637" cy="2997984"/>
            <a:chOff x="701583" y="2572812"/>
            <a:chExt cx="4072557" cy="2219866"/>
          </a:xfrm>
        </p:grpSpPr>
        <p:grpSp>
          <p:nvGrpSpPr>
            <p:cNvPr id="23" name="Group 22">
              <a:extLst>
                <a:ext uri="{FF2B5EF4-FFF2-40B4-BE49-F238E27FC236}">
                  <a16:creationId xmlns:a16="http://schemas.microsoft.com/office/drawing/2014/main" id="{4ED5F2E1-3C6B-4137-9777-ADDBFE61221C}"/>
                </a:ext>
              </a:extLst>
            </p:cNvPr>
            <p:cNvGrpSpPr>
              <a:grpSpLocks noChangeAspect="1"/>
            </p:cNvGrpSpPr>
            <p:nvPr/>
          </p:nvGrpSpPr>
          <p:grpSpPr bwMode="auto">
            <a:xfrm>
              <a:off x="2480358" y="2572812"/>
              <a:ext cx="1537449" cy="1609969"/>
              <a:chOff x="4011" y="2476"/>
              <a:chExt cx="636" cy="666"/>
            </a:xfrm>
            <a:solidFill>
              <a:srgbClr val="00A8F7"/>
            </a:solidFill>
          </p:grpSpPr>
          <p:sp>
            <p:nvSpPr>
              <p:cNvPr id="41" name="Freeform 5">
                <a:extLst>
                  <a:ext uri="{FF2B5EF4-FFF2-40B4-BE49-F238E27FC236}">
                    <a16:creationId xmlns:a16="http://schemas.microsoft.com/office/drawing/2014/main" id="{D77FC14F-9F91-4792-ADCB-EFD4D67B7707}"/>
                  </a:ext>
                </a:extLst>
              </p:cNvPr>
              <p:cNvSpPr>
                <a:spLocks/>
              </p:cNvSpPr>
              <p:nvPr/>
            </p:nvSpPr>
            <p:spPr bwMode="auto">
              <a:xfrm>
                <a:off x="4268" y="2672"/>
                <a:ext cx="29" cy="22"/>
              </a:xfrm>
              <a:custGeom>
                <a:avLst/>
                <a:gdLst>
                  <a:gd name="T0" fmla="*/ 9 w 14"/>
                  <a:gd name="T1" fmla="*/ 0 h 10"/>
                  <a:gd name="T2" fmla="*/ 9 w 14"/>
                  <a:gd name="T3" fmla="*/ 0 h 10"/>
                  <a:gd name="T4" fmla="*/ 5 w 14"/>
                  <a:gd name="T5" fmla="*/ 0 h 10"/>
                  <a:gd name="T6" fmla="*/ 0 w 14"/>
                  <a:gd name="T7" fmla="*/ 5 h 10"/>
                  <a:gd name="T8" fmla="*/ 5 w 14"/>
                  <a:gd name="T9" fmla="*/ 10 h 10"/>
                  <a:gd name="T10" fmla="*/ 9 w 14"/>
                  <a:gd name="T11" fmla="*/ 10 h 10"/>
                  <a:gd name="T12" fmla="*/ 14 w 14"/>
                  <a:gd name="T13" fmla="*/ 5 h 10"/>
                  <a:gd name="T14" fmla="*/ 9 w 14"/>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0">
                    <a:moveTo>
                      <a:pt x="9" y="0"/>
                    </a:moveTo>
                    <a:lnTo>
                      <a:pt x="9" y="0"/>
                    </a:lnTo>
                    <a:lnTo>
                      <a:pt x="5" y="0"/>
                    </a:lnTo>
                    <a:cubicBezTo>
                      <a:pt x="2" y="0"/>
                      <a:pt x="0" y="2"/>
                      <a:pt x="0" y="5"/>
                    </a:cubicBezTo>
                    <a:cubicBezTo>
                      <a:pt x="0" y="8"/>
                      <a:pt x="2" y="10"/>
                      <a:pt x="5" y="10"/>
                    </a:cubicBezTo>
                    <a:lnTo>
                      <a:pt x="9" y="10"/>
                    </a:lnTo>
                    <a:cubicBezTo>
                      <a:pt x="12" y="10"/>
                      <a:pt x="14" y="8"/>
                      <a:pt x="14" y="5"/>
                    </a:cubicBezTo>
                    <a:cubicBezTo>
                      <a:pt x="14" y="2"/>
                      <a:pt x="12"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endParaRPr>
              </a:p>
            </p:txBody>
          </p:sp>
          <p:sp>
            <p:nvSpPr>
              <p:cNvPr id="42" name="Freeform 6">
                <a:extLst>
                  <a:ext uri="{FF2B5EF4-FFF2-40B4-BE49-F238E27FC236}">
                    <a16:creationId xmlns:a16="http://schemas.microsoft.com/office/drawing/2014/main" id="{6F7EE9C3-3C7E-4B41-967E-F6C8EE2C8152}"/>
                  </a:ext>
                </a:extLst>
              </p:cNvPr>
              <p:cNvSpPr>
                <a:spLocks/>
              </p:cNvSpPr>
              <p:nvPr/>
            </p:nvSpPr>
            <p:spPr bwMode="auto">
              <a:xfrm>
                <a:off x="4357" y="2672"/>
                <a:ext cx="29" cy="22"/>
              </a:xfrm>
              <a:custGeom>
                <a:avLst/>
                <a:gdLst>
                  <a:gd name="T0" fmla="*/ 9 w 14"/>
                  <a:gd name="T1" fmla="*/ 0 h 10"/>
                  <a:gd name="T2" fmla="*/ 9 w 14"/>
                  <a:gd name="T3" fmla="*/ 0 h 10"/>
                  <a:gd name="T4" fmla="*/ 5 w 14"/>
                  <a:gd name="T5" fmla="*/ 0 h 10"/>
                  <a:gd name="T6" fmla="*/ 0 w 14"/>
                  <a:gd name="T7" fmla="*/ 5 h 10"/>
                  <a:gd name="T8" fmla="*/ 5 w 14"/>
                  <a:gd name="T9" fmla="*/ 10 h 10"/>
                  <a:gd name="T10" fmla="*/ 9 w 14"/>
                  <a:gd name="T11" fmla="*/ 10 h 10"/>
                  <a:gd name="T12" fmla="*/ 14 w 14"/>
                  <a:gd name="T13" fmla="*/ 5 h 10"/>
                  <a:gd name="T14" fmla="*/ 9 w 14"/>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0">
                    <a:moveTo>
                      <a:pt x="9" y="0"/>
                    </a:moveTo>
                    <a:lnTo>
                      <a:pt x="9" y="0"/>
                    </a:lnTo>
                    <a:lnTo>
                      <a:pt x="5" y="0"/>
                    </a:lnTo>
                    <a:cubicBezTo>
                      <a:pt x="2" y="0"/>
                      <a:pt x="0" y="2"/>
                      <a:pt x="0" y="5"/>
                    </a:cubicBezTo>
                    <a:cubicBezTo>
                      <a:pt x="0" y="8"/>
                      <a:pt x="2" y="10"/>
                      <a:pt x="5" y="10"/>
                    </a:cubicBezTo>
                    <a:lnTo>
                      <a:pt x="9" y="10"/>
                    </a:lnTo>
                    <a:cubicBezTo>
                      <a:pt x="12" y="10"/>
                      <a:pt x="14" y="8"/>
                      <a:pt x="14" y="5"/>
                    </a:cubicBezTo>
                    <a:cubicBezTo>
                      <a:pt x="14" y="2"/>
                      <a:pt x="12"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endParaRPr>
              </a:p>
            </p:txBody>
          </p:sp>
          <p:sp>
            <p:nvSpPr>
              <p:cNvPr id="46" name="Freeform 7">
                <a:extLst>
                  <a:ext uri="{FF2B5EF4-FFF2-40B4-BE49-F238E27FC236}">
                    <a16:creationId xmlns:a16="http://schemas.microsoft.com/office/drawing/2014/main" id="{8C245CE7-23DD-49AE-B777-CB65253ECA7D}"/>
                  </a:ext>
                </a:extLst>
              </p:cNvPr>
              <p:cNvSpPr>
                <a:spLocks noEditPoints="1"/>
              </p:cNvSpPr>
              <p:nvPr/>
            </p:nvSpPr>
            <p:spPr bwMode="auto">
              <a:xfrm>
                <a:off x="4011" y="2476"/>
                <a:ext cx="636" cy="666"/>
              </a:xfrm>
              <a:custGeom>
                <a:avLst/>
                <a:gdLst>
                  <a:gd name="T0" fmla="*/ 186 w 300"/>
                  <a:gd name="T1" fmla="*/ 146 h 300"/>
                  <a:gd name="T2" fmla="*/ 149 w 300"/>
                  <a:gd name="T3" fmla="*/ 168 h 300"/>
                  <a:gd name="T4" fmla="*/ 113 w 300"/>
                  <a:gd name="T5" fmla="*/ 147 h 300"/>
                  <a:gd name="T6" fmla="*/ 104 w 300"/>
                  <a:gd name="T7" fmla="*/ 114 h 300"/>
                  <a:gd name="T8" fmla="*/ 92 w 300"/>
                  <a:gd name="T9" fmla="*/ 102 h 300"/>
                  <a:gd name="T10" fmla="*/ 91 w 300"/>
                  <a:gd name="T11" fmla="*/ 82 h 300"/>
                  <a:gd name="T12" fmla="*/ 96 w 300"/>
                  <a:gd name="T13" fmla="*/ 80 h 300"/>
                  <a:gd name="T14" fmla="*/ 116 w 300"/>
                  <a:gd name="T15" fmla="*/ 37 h 300"/>
                  <a:gd name="T16" fmla="*/ 187 w 300"/>
                  <a:gd name="T17" fmla="*/ 54 h 300"/>
                  <a:gd name="T18" fmla="*/ 202 w 300"/>
                  <a:gd name="T19" fmla="*/ 80 h 300"/>
                  <a:gd name="T20" fmla="*/ 206 w 300"/>
                  <a:gd name="T21" fmla="*/ 82 h 300"/>
                  <a:gd name="T22" fmla="*/ 206 w 300"/>
                  <a:gd name="T23" fmla="*/ 103 h 300"/>
                  <a:gd name="T24" fmla="*/ 197 w 300"/>
                  <a:gd name="T25" fmla="*/ 109 h 300"/>
                  <a:gd name="T26" fmla="*/ 195 w 300"/>
                  <a:gd name="T27" fmla="*/ 121 h 300"/>
                  <a:gd name="T28" fmla="*/ 150 w 300"/>
                  <a:gd name="T29" fmla="*/ 225 h 300"/>
                  <a:gd name="T30" fmla="*/ 113 w 300"/>
                  <a:gd name="T31" fmla="*/ 195 h 300"/>
                  <a:gd name="T32" fmla="*/ 149 w 300"/>
                  <a:gd name="T33" fmla="*/ 183 h 300"/>
                  <a:gd name="T34" fmla="*/ 186 w 300"/>
                  <a:gd name="T35" fmla="*/ 195 h 300"/>
                  <a:gd name="T36" fmla="*/ 299 w 300"/>
                  <a:gd name="T37" fmla="*/ 290 h 300"/>
                  <a:gd name="T38" fmla="*/ 199 w 300"/>
                  <a:gd name="T39" fmla="*/ 185 h 300"/>
                  <a:gd name="T40" fmla="*/ 192 w 300"/>
                  <a:gd name="T41" fmla="*/ 163 h 300"/>
                  <a:gd name="T42" fmla="*/ 198 w 300"/>
                  <a:gd name="T43" fmla="*/ 156 h 300"/>
                  <a:gd name="T44" fmla="*/ 210 w 300"/>
                  <a:gd name="T45" fmla="*/ 120 h 300"/>
                  <a:gd name="T46" fmla="*/ 223 w 300"/>
                  <a:gd name="T47" fmla="*/ 87 h 300"/>
                  <a:gd name="T48" fmla="*/ 209 w 300"/>
                  <a:gd name="T49" fmla="*/ 66 h 300"/>
                  <a:gd name="T50" fmla="*/ 155 w 300"/>
                  <a:gd name="T51" fmla="*/ 0 h 300"/>
                  <a:gd name="T52" fmla="*/ 89 w 300"/>
                  <a:gd name="T53" fmla="*/ 53 h 300"/>
                  <a:gd name="T54" fmla="*/ 80 w 300"/>
                  <a:gd name="T55" fmla="*/ 72 h 300"/>
                  <a:gd name="T56" fmla="*/ 77 w 300"/>
                  <a:gd name="T57" fmla="*/ 104 h 300"/>
                  <a:gd name="T58" fmla="*/ 89 w 300"/>
                  <a:gd name="T59" fmla="*/ 122 h 300"/>
                  <a:gd name="T60" fmla="*/ 106 w 300"/>
                  <a:gd name="T61" fmla="*/ 163 h 300"/>
                  <a:gd name="T62" fmla="*/ 102 w 300"/>
                  <a:gd name="T63" fmla="*/ 184 h 300"/>
                  <a:gd name="T64" fmla="*/ 0 w 300"/>
                  <a:gd name="T65" fmla="*/ 290 h 300"/>
                  <a:gd name="T66" fmla="*/ 7 w 300"/>
                  <a:gd name="T67" fmla="*/ 300 h 300"/>
                  <a:gd name="T68" fmla="*/ 99 w 300"/>
                  <a:gd name="T69" fmla="*/ 201 h 300"/>
                  <a:gd name="T70" fmla="*/ 201 w 300"/>
                  <a:gd name="T71" fmla="*/ 202 h 300"/>
                  <a:gd name="T72" fmla="*/ 292 w 300"/>
                  <a:gd name="T73" fmla="*/ 299 h 300"/>
                  <a:gd name="T74" fmla="*/ 299 w 300"/>
                  <a:gd name="T75" fmla="*/ 29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186" y="146"/>
                    </a:moveTo>
                    <a:lnTo>
                      <a:pt x="186" y="146"/>
                    </a:lnTo>
                    <a:lnTo>
                      <a:pt x="180" y="154"/>
                    </a:lnTo>
                    <a:cubicBezTo>
                      <a:pt x="172" y="163"/>
                      <a:pt x="161" y="168"/>
                      <a:pt x="149" y="168"/>
                    </a:cubicBezTo>
                    <a:cubicBezTo>
                      <a:pt x="137" y="168"/>
                      <a:pt x="125" y="163"/>
                      <a:pt x="118" y="153"/>
                    </a:cubicBezTo>
                    <a:lnTo>
                      <a:pt x="113" y="147"/>
                    </a:lnTo>
                    <a:cubicBezTo>
                      <a:pt x="107" y="140"/>
                      <a:pt x="104" y="131"/>
                      <a:pt x="104" y="122"/>
                    </a:cubicBezTo>
                    <a:lnTo>
                      <a:pt x="104" y="114"/>
                    </a:lnTo>
                    <a:cubicBezTo>
                      <a:pt x="104" y="110"/>
                      <a:pt x="100" y="106"/>
                      <a:pt x="96" y="106"/>
                    </a:cubicBezTo>
                    <a:cubicBezTo>
                      <a:pt x="94" y="106"/>
                      <a:pt x="92" y="105"/>
                      <a:pt x="92" y="102"/>
                    </a:cubicBezTo>
                    <a:lnTo>
                      <a:pt x="90" y="86"/>
                    </a:lnTo>
                    <a:cubicBezTo>
                      <a:pt x="90" y="84"/>
                      <a:pt x="91" y="82"/>
                      <a:pt x="91" y="82"/>
                    </a:cubicBezTo>
                    <a:cubicBezTo>
                      <a:pt x="92" y="81"/>
                      <a:pt x="93" y="80"/>
                      <a:pt x="95" y="80"/>
                    </a:cubicBezTo>
                    <a:cubicBezTo>
                      <a:pt x="95" y="80"/>
                      <a:pt x="96" y="80"/>
                      <a:pt x="96" y="80"/>
                    </a:cubicBezTo>
                    <a:cubicBezTo>
                      <a:pt x="96" y="80"/>
                      <a:pt x="97" y="81"/>
                      <a:pt x="98" y="81"/>
                    </a:cubicBezTo>
                    <a:cubicBezTo>
                      <a:pt x="118" y="81"/>
                      <a:pt x="116" y="49"/>
                      <a:pt x="116" y="37"/>
                    </a:cubicBezTo>
                    <a:cubicBezTo>
                      <a:pt x="116" y="37"/>
                      <a:pt x="136" y="44"/>
                      <a:pt x="167" y="39"/>
                    </a:cubicBezTo>
                    <a:cubicBezTo>
                      <a:pt x="177" y="38"/>
                      <a:pt x="185" y="44"/>
                      <a:pt x="187" y="54"/>
                    </a:cubicBezTo>
                    <a:cubicBezTo>
                      <a:pt x="188" y="64"/>
                      <a:pt x="188" y="81"/>
                      <a:pt x="200" y="81"/>
                    </a:cubicBezTo>
                    <a:cubicBezTo>
                      <a:pt x="201" y="81"/>
                      <a:pt x="201" y="80"/>
                      <a:pt x="202" y="80"/>
                    </a:cubicBezTo>
                    <a:cubicBezTo>
                      <a:pt x="202" y="80"/>
                      <a:pt x="202" y="80"/>
                      <a:pt x="203" y="80"/>
                    </a:cubicBezTo>
                    <a:cubicBezTo>
                      <a:pt x="205" y="80"/>
                      <a:pt x="206" y="81"/>
                      <a:pt x="206" y="82"/>
                    </a:cubicBezTo>
                    <a:cubicBezTo>
                      <a:pt x="207" y="82"/>
                      <a:pt x="208" y="84"/>
                      <a:pt x="208" y="86"/>
                    </a:cubicBezTo>
                    <a:lnTo>
                      <a:pt x="206" y="103"/>
                    </a:lnTo>
                    <a:cubicBezTo>
                      <a:pt x="206" y="105"/>
                      <a:pt x="204" y="106"/>
                      <a:pt x="202" y="106"/>
                    </a:cubicBezTo>
                    <a:cubicBezTo>
                      <a:pt x="200" y="106"/>
                      <a:pt x="198" y="107"/>
                      <a:pt x="197" y="109"/>
                    </a:cubicBezTo>
                    <a:cubicBezTo>
                      <a:pt x="195" y="110"/>
                      <a:pt x="195" y="112"/>
                      <a:pt x="195" y="114"/>
                    </a:cubicBezTo>
                    <a:lnTo>
                      <a:pt x="195" y="121"/>
                    </a:lnTo>
                    <a:cubicBezTo>
                      <a:pt x="195" y="130"/>
                      <a:pt x="192" y="139"/>
                      <a:pt x="186" y="146"/>
                    </a:cubicBezTo>
                    <a:close/>
                    <a:moveTo>
                      <a:pt x="150" y="225"/>
                    </a:moveTo>
                    <a:lnTo>
                      <a:pt x="150" y="225"/>
                    </a:lnTo>
                    <a:cubicBezTo>
                      <a:pt x="131" y="225"/>
                      <a:pt x="116" y="212"/>
                      <a:pt x="113" y="195"/>
                    </a:cubicBezTo>
                    <a:cubicBezTo>
                      <a:pt x="118" y="189"/>
                      <a:pt x="120" y="182"/>
                      <a:pt x="121" y="176"/>
                    </a:cubicBezTo>
                    <a:cubicBezTo>
                      <a:pt x="130" y="181"/>
                      <a:pt x="139" y="183"/>
                      <a:pt x="149" y="183"/>
                    </a:cubicBezTo>
                    <a:cubicBezTo>
                      <a:pt x="159" y="183"/>
                      <a:pt x="169" y="181"/>
                      <a:pt x="178" y="175"/>
                    </a:cubicBezTo>
                    <a:cubicBezTo>
                      <a:pt x="179" y="181"/>
                      <a:pt x="181" y="188"/>
                      <a:pt x="186" y="195"/>
                    </a:cubicBezTo>
                    <a:cubicBezTo>
                      <a:pt x="183" y="212"/>
                      <a:pt x="168" y="225"/>
                      <a:pt x="150" y="225"/>
                    </a:cubicBezTo>
                    <a:close/>
                    <a:moveTo>
                      <a:pt x="299" y="290"/>
                    </a:moveTo>
                    <a:lnTo>
                      <a:pt x="299" y="290"/>
                    </a:lnTo>
                    <a:cubicBezTo>
                      <a:pt x="289" y="241"/>
                      <a:pt x="250" y="201"/>
                      <a:pt x="199" y="185"/>
                    </a:cubicBezTo>
                    <a:cubicBezTo>
                      <a:pt x="198" y="185"/>
                      <a:pt x="198" y="185"/>
                      <a:pt x="197" y="184"/>
                    </a:cubicBezTo>
                    <a:cubicBezTo>
                      <a:pt x="190" y="175"/>
                      <a:pt x="192" y="163"/>
                      <a:pt x="192" y="163"/>
                    </a:cubicBezTo>
                    <a:cubicBezTo>
                      <a:pt x="192" y="163"/>
                      <a:pt x="192" y="163"/>
                      <a:pt x="192" y="162"/>
                    </a:cubicBezTo>
                    <a:lnTo>
                      <a:pt x="198" y="156"/>
                    </a:lnTo>
                    <a:cubicBezTo>
                      <a:pt x="205" y="146"/>
                      <a:pt x="210" y="134"/>
                      <a:pt x="210" y="121"/>
                    </a:cubicBezTo>
                    <a:lnTo>
                      <a:pt x="210" y="120"/>
                    </a:lnTo>
                    <a:cubicBezTo>
                      <a:pt x="216" y="117"/>
                      <a:pt x="221" y="111"/>
                      <a:pt x="221" y="104"/>
                    </a:cubicBezTo>
                    <a:lnTo>
                      <a:pt x="223" y="87"/>
                    </a:lnTo>
                    <a:cubicBezTo>
                      <a:pt x="223" y="81"/>
                      <a:pt x="221" y="76"/>
                      <a:pt x="218" y="72"/>
                    </a:cubicBezTo>
                    <a:cubicBezTo>
                      <a:pt x="215" y="69"/>
                      <a:pt x="212" y="67"/>
                      <a:pt x="209" y="66"/>
                    </a:cubicBezTo>
                    <a:lnTo>
                      <a:pt x="209" y="53"/>
                    </a:lnTo>
                    <a:cubicBezTo>
                      <a:pt x="209" y="23"/>
                      <a:pt x="185" y="0"/>
                      <a:pt x="155" y="0"/>
                    </a:cubicBezTo>
                    <a:lnTo>
                      <a:pt x="143" y="0"/>
                    </a:lnTo>
                    <a:cubicBezTo>
                      <a:pt x="113" y="0"/>
                      <a:pt x="89" y="23"/>
                      <a:pt x="89" y="53"/>
                    </a:cubicBezTo>
                    <a:lnTo>
                      <a:pt x="89" y="66"/>
                    </a:lnTo>
                    <a:cubicBezTo>
                      <a:pt x="86" y="67"/>
                      <a:pt x="83" y="69"/>
                      <a:pt x="80" y="72"/>
                    </a:cubicBezTo>
                    <a:cubicBezTo>
                      <a:pt x="76" y="76"/>
                      <a:pt x="74" y="82"/>
                      <a:pt x="75" y="87"/>
                    </a:cubicBezTo>
                    <a:lnTo>
                      <a:pt x="77" y="104"/>
                    </a:lnTo>
                    <a:cubicBezTo>
                      <a:pt x="78" y="111"/>
                      <a:pt x="82" y="117"/>
                      <a:pt x="89" y="120"/>
                    </a:cubicBezTo>
                    <a:lnTo>
                      <a:pt x="89" y="122"/>
                    </a:lnTo>
                    <a:cubicBezTo>
                      <a:pt x="89" y="134"/>
                      <a:pt x="93" y="146"/>
                      <a:pt x="101" y="156"/>
                    </a:cubicBezTo>
                    <a:lnTo>
                      <a:pt x="106" y="163"/>
                    </a:lnTo>
                    <a:cubicBezTo>
                      <a:pt x="106" y="163"/>
                      <a:pt x="107" y="163"/>
                      <a:pt x="107" y="163"/>
                    </a:cubicBezTo>
                    <a:cubicBezTo>
                      <a:pt x="107" y="165"/>
                      <a:pt x="108" y="176"/>
                      <a:pt x="102" y="184"/>
                    </a:cubicBezTo>
                    <a:cubicBezTo>
                      <a:pt x="101" y="185"/>
                      <a:pt x="101" y="185"/>
                      <a:pt x="101" y="185"/>
                    </a:cubicBezTo>
                    <a:cubicBezTo>
                      <a:pt x="49" y="201"/>
                      <a:pt x="10" y="241"/>
                      <a:pt x="0" y="290"/>
                    </a:cubicBezTo>
                    <a:cubicBezTo>
                      <a:pt x="0" y="295"/>
                      <a:pt x="1" y="298"/>
                      <a:pt x="5" y="299"/>
                    </a:cubicBezTo>
                    <a:cubicBezTo>
                      <a:pt x="6" y="299"/>
                      <a:pt x="6" y="300"/>
                      <a:pt x="7" y="300"/>
                    </a:cubicBezTo>
                    <a:cubicBezTo>
                      <a:pt x="10" y="300"/>
                      <a:pt x="14" y="297"/>
                      <a:pt x="14" y="294"/>
                    </a:cubicBezTo>
                    <a:cubicBezTo>
                      <a:pt x="23" y="252"/>
                      <a:pt x="55" y="217"/>
                      <a:pt x="99" y="201"/>
                    </a:cubicBezTo>
                    <a:cubicBezTo>
                      <a:pt x="105" y="224"/>
                      <a:pt x="125" y="240"/>
                      <a:pt x="150" y="240"/>
                    </a:cubicBezTo>
                    <a:cubicBezTo>
                      <a:pt x="174" y="240"/>
                      <a:pt x="194" y="224"/>
                      <a:pt x="201" y="202"/>
                    </a:cubicBezTo>
                    <a:cubicBezTo>
                      <a:pt x="244" y="217"/>
                      <a:pt x="276" y="252"/>
                      <a:pt x="285" y="294"/>
                    </a:cubicBezTo>
                    <a:cubicBezTo>
                      <a:pt x="285" y="297"/>
                      <a:pt x="288" y="299"/>
                      <a:pt x="292" y="299"/>
                    </a:cubicBezTo>
                    <a:cubicBezTo>
                      <a:pt x="292" y="299"/>
                      <a:pt x="293" y="299"/>
                      <a:pt x="293" y="299"/>
                    </a:cubicBezTo>
                    <a:cubicBezTo>
                      <a:pt x="297" y="298"/>
                      <a:pt x="300" y="294"/>
                      <a:pt x="299" y="2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endParaRPr>
              </a:p>
            </p:txBody>
          </p:sp>
        </p:grpSp>
        <p:sp>
          <p:nvSpPr>
            <p:cNvPr id="24" name="Oval 23">
              <a:extLst>
                <a:ext uri="{FF2B5EF4-FFF2-40B4-BE49-F238E27FC236}">
                  <a16:creationId xmlns:a16="http://schemas.microsoft.com/office/drawing/2014/main" id="{D29F84D3-A030-4424-8522-8A7AF430E4B3}"/>
                </a:ext>
              </a:extLst>
            </p:cNvPr>
            <p:cNvSpPr/>
            <p:nvPr/>
          </p:nvSpPr>
          <p:spPr>
            <a:xfrm>
              <a:off x="3676413" y="3327716"/>
              <a:ext cx="749876" cy="972458"/>
            </a:xfrm>
            <a:prstGeom prst="ellipse">
              <a:avLst/>
            </a:prstGeom>
            <a:solidFill>
              <a:srgbClr val="FFFFFF"/>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latin typeface="Arial"/>
                <a:ea typeface="+mn-ea"/>
                <a:cs typeface="+mn-cs"/>
              </a:endParaRPr>
            </a:p>
          </p:txBody>
        </p:sp>
        <p:grpSp>
          <p:nvGrpSpPr>
            <p:cNvPr id="25" name="Group 25">
              <a:extLst>
                <a:ext uri="{FF2B5EF4-FFF2-40B4-BE49-F238E27FC236}">
                  <a16:creationId xmlns:a16="http://schemas.microsoft.com/office/drawing/2014/main" id="{4C994E76-6419-499A-82A1-543D6C1B6E02}"/>
                </a:ext>
              </a:extLst>
            </p:cNvPr>
            <p:cNvGrpSpPr>
              <a:grpSpLocks noChangeAspect="1"/>
            </p:cNvGrpSpPr>
            <p:nvPr/>
          </p:nvGrpSpPr>
          <p:grpSpPr bwMode="auto">
            <a:xfrm>
              <a:off x="3379777" y="3199468"/>
              <a:ext cx="1394363" cy="1454989"/>
              <a:chOff x="2947" y="1776"/>
              <a:chExt cx="184" cy="192"/>
            </a:xfrm>
            <a:solidFill>
              <a:srgbClr val="003DA1"/>
            </a:solidFill>
          </p:grpSpPr>
          <p:sp>
            <p:nvSpPr>
              <p:cNvPr id="38" name="Freeform 26">
                <a:extLst>
                  <a:ext uri="{FF2B5EF4-FFF2-40B4-BE49-F238E27FC236}">
                    <a16:creationId xmlns:a16="http://schemas.microsoft.com/office/drawing/2014/main" id="{C79BB9AA-AC85-4EB5-B1F7-27FC7E2099D2}"/>
                  </a:ext>
                </a:extLst>
              </p:cNvPr>
              <p:cNvSpPr>
                <a:spLocks/>
              </p:cNvSpPr>
              <p:nvPr/>
            </p:nvSpPr>
            <p:spPr bwMode="auto">
              <a:xfrm>
                <a:off x="3022" y="1841"/>
                <a:ext cx="9" cy="7"/>
              </a:xfrm>
              <a:custGeom>
                <a:avLst/>
                <a:gdLst>
                  <a:gd name="T0" fmla="*/ 9 w 14"/>
                  <a:gd name="T1" fmla="*/ 0 h 10"/>
                  <a:gd name="T2" fmla="*/ 9 w 14"/>
                  <a:gd name="T3" fmla="*/ 0 h 10"/>
                  <a:gd name="T4" fmla="*/ 5 w 14"/>
                  <a:gd name="T5" fmla="*/ 0 h 10"/>
                  <a:gd name="T6" fmla="*/ 0 w 14"/>
                  <a:gd name="T7" fmla="*/ 5 h 10"/>
                  <a:gd name="T8" fmla="*/ 5 w 14"/>
                  <a:gd name="T9" fmla="*/ 10 h 10"/>
                  <a:gd name="T10" fmla="*/ 9 w 14"/>
                  <a:gd name="T11" fmla="*/ 10 h 10"/>
                  <a:gd name="T12" fmla="*/ 14 w 14"/>
                  <a:gd name="T13" fmla="*/ 5 h 10"/>
                  <a:gd name="T14" fmla="*/ 9 w 14"/>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0">
                    <a:moveTo>
                      <a:pt x="9" y="0"/>
                    </a:moveTo>
                    <a:lnTo>
                      <a:pt x="9" y="0"/>
                    </a:lnTo>
                    <a:lnTo>
                      <a:pt x="5" y="0"/>
                    </a:lnTo>
                    <a:cubicBezTo>
                      <a:pt x="2" y="0"/>
                      <a:pt x="0" y="2"/>
                      <a:pt x="0" y="5"/>
                    </a:cubicBezTo>
                    <a:cubicBezTo>
                      <a:pt x="0" y="7"/>
                      <a:pt x="2" y="10"/>
                      <a:pt x="5" y="10"/>
                    </a:cubicBezTo>
                    <a:lnTo>
                      <a:pt x="9" y="10"/>
                    </a:lnTo>
                    <a:cubicBezTo>
                      <a:pt x="12" y="10"/>
                      <a:pt x="14" y="7"/>
                      <a:pt x="14" y="5"/>
                    </a:cubicBezTo>
                    <a:cubicBezTo>
                      <a:pt x="14" y="2"/>
                      <a:pt x="12"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endParaRPr>
              </a:p>
            </p:txBody>
          </p:sp>
          <p:sp>
            <p:nvSpPr>
              <p:cNvPr id="39" name="Freeform 27">
                <a:extLst>
                  <a:ext uri="{FF2B5EF4-FFF2-40B4-BE49-F238E27FC236}">
                    <a16:creationId xmlns:a16="http://schemas.microsoft.com/office/drawing/2014/main" id="{B7B1E2EA-A207-4EA8-92B2-33BAE2588E64}"/>
                  </a:ext>
                </a:extLst>
              </p:cNvPr>
              <p:cNvSpPr>
                <a:spLocks/>
              </p:cNvSpPr>
              <p:nvPr/>
            </p:nvSpPr>
            <p:spPr bwMode="auto">
              <a:xfrm>
                <a:off x="3046" y="1841"/>
                <a:ext cx="9" cy="7"/>
              </a:xfrm>
              <a:custGeom>
                <a:avLst/>
                <a:gdLst>
                  <a:gd name="T0" fmla="*/ 9 w 13"/>
                  <a:gd name="T1" fmla="*/ 0 h 10"/>
                  <a:gd name="T2" fmla="*/ 9 w 13"/>
                  <a:gd name="T3" fmla="*/ 0 h 10"/>
                  <a:gd name="T4" fmla="*/ 4 w 13"/>
                  <a:gd name="T5" fmla="*/ 0 h 10"/>
                  <a:gd name="T6" fmla="*/ 0 w 13"/>
                  <a:gd name="T7" fmla="*/ 5 h 10"/>
                  <a:gd name="T8" fmla="*/ 4 w 13"/>
                  <a:gd name="T9" fmla="*/ 10 h 10"/>
                  <a:gd name="T10" fmla="*/ 9 w 13"/>
                  <a:gd name="T11" fmla="*/ 10 h 10"/>
                  <a:gd name="T12" fmla="*/ 13 w 13"/>
                  <a:gd name="T13" fmla="*/ 5 h 10"/>
                  <a:gd name="T14" fmla="*/ 9 w 13"/>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9" y="0"/>
                    </a:moveTo>
                    <a:lnTo>
                      <a:pt x="9" y="0"/>
                    </a:lnTo>
                    <a:lnTo>
                      <a:pt x="4" y="0"/>
                    </a:lnTo>
                    <a:cubicBezTo>
                      <a:pt x="2" y="0"/>
                      <a:pt x="0" y="2"/>
                      <a:pt x="0" y="5"/>
                    </a:cubicBezTo>
                    <a:cubicBezTo>
                      <a:pt x="0" y="7"/>
                      <a:pt x="2" y="10"/>
                      <a:pt x="4" y="10"/>
                    </a:cubicBezTo>
                    <a:lnTo>
                      <a:pt x="9" y="10"/>
                    </a:lnTo>
                    <a:cubicBezTo>
                      <a:pt x="11" y="10"/>
                      <a:pt x="13" y="7"/>
                      <a:pt x="13" y="5"/>
                    </a:cubicBezTo>
                    <a:cubicBezTo>
                      <a:pt x="13" y="2"/>
                      <a:pt x="11"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endParaRPr>
              </a:p>
            </p:txBody>
          </p:sp>
          <p:sp>
            <p:nvSpPr>
              <p:cNvPr id="40" name="Freeform 28">
                <a:extLst>
                  <a:ext uri="{FF2B5EF4-FFF2-40B4-BE49-F238E27FC236}">
                    <a16:creationId xmlns:a16="http://schemas.microsoft.com/office/drawing/2014/main" id="{CCE966C0-8E25-4F30-80B7-415092BE3A1B}"/>
                  </a:ext>
                </a:extLst>
              </p:cNvPr>
              <p:cNvSpPr>
                <a:spLocks noEditPoints="1"/>
              </p:cNvSpPr>
              <p:nvPr/>
            </p:nvSpPr>
            <p:spPr bwMode="auto">
              <a:xfrm>
                <a:off x="2947" y="1776"/>
                <a:ext cx="184" cy="192"/>
              </a:xfrm>
              <a:custGeom>
                <a:avLst/>
                <a:gdLst>
                  <a:gd name="T0" fmla="*/ 199 w 300"/>
                  <a:gd name="T1" fmla="*/ 120 h 299"/>
                  <a:gd name="T2" fmla="*/ 199 w 300"/>
                  <a:gd name="T3" fmla="*/ 120 h 299"/>
                  <a:gd name="T4" fmla="*/ 158 w 300"/>
                  <a:gd name="T5" fmla="*/ 172 h 299"/>
                  <a:gd name="T6" fmla="*/ 148 w 300"/>
                  <a:gd name="T7" fmla="*/ 174 h 299"/>
                  <a:gd name="T8" fmla="*/ 138 w 300"/>
                  <a:gd name="T9" fmla="*/ 172 h 299"/>
                  <a:gd name="T10" fmla="*/ 96 w 300"/>
                  <a:gd name="T11" fmla="*/ 120 h 299"/>
                  <a:gd name="T12" fmla="*/ 95 w 300"/>
                  <a:gd name="T13" fmla="*/ 114 h 299"/>
                  <a:gd name="T14" fmla="*/ 91 w 300"/>
                  <a:gd name="T15" fmla="*/ 108 h 299"/>
                  <a:gd name="T16" fmla="*/ 90 w 300"/>
                  <a:gd name="T17" fmla="*/ 105 h 299"/>
                  <a:gd name="T18" fmla="*/ 88 w 300"/>
                  <a:gd name="T19" fmla="*/ 100 h 299"/>
                  <a:gd name="T20" fmla="*/ 88 w 300"/>
                  <a:gd name="T21" fmla="*/ 85 h 299"/>
                  <a:gd name="T22" fmla="*/ 88 w 300"/>
                  <a:gd name="T23" fmla="*/ 84 h 299"/>
                  <a:gd name="T24" fmla="*/ 93 w 300"/>
                  <a:gd name="T25" fmla="*/ 85 h 299"/>
                  <a:gd name="T26" fmla="*/ 95 w 300"/>
                  <a:gd name="T27" fmla="*/ 86 h 299"/>
                  <a:gd name="T28" fmla="*/ 95 w 300"/>
                  <a:gd name="T29" fmla="*/ 75 h 299"/>
                  <a:gd name="T30" fmla="*/ 118 w 300"/>
                  <a:gd name="T31" fmla="*/ 53 h 299"/>
                  <a:gd name="T32" fmla="*/ 177 w 300"/>
                  <a:gd name="T33" fmla="*/ 90 h 299"/>
                  <a:gd name="T34" fmla="*/ 200 w 300"/>
                  <a:gd name="T35" fmla="*/ 88 h 299"/>
                  <a:gd name="T36" fmla="*/ 199 w 300"/>
                  <a:gd name="T37" fmla="*/ 120 h 299"/>
                  <a:gd name="T38" fmla="*/ 149 w 300"/>
                  <a:gd name="T39" fmla="*/ 239 h 299"/>
                  <a:gd name="T40" fmla="*/ 149 w 300"/>
                  <a:gd name="T41" fmla="*/ 239 h 299"/>
                  <a:gd name="T42" fmla="*/ 100 w 300"/>
                  <a:gd name="T43" fmla="*/ 201 h 299"/>
                  <a:gd name="T44" fmla="*/ 105 w 300"/>
                  <a:gd name="T45" fmla="*/ 199 h 299"/>
                  <a:gd name="T46" fmla="*/ 111 w 300"/>
                  <a:gd name="T47" fmla="*/ 197 h 299"/>
                  <a:gd name="T48" fmla="*/ 121 w 300"/>
                  <a:gd name="T49" fmla="*/ 171 h 299"/>
                  <a:gd name="T50" fmla="*/ 136 w 300"/>
                  <a:gd name="T51" fmla="*/ 179 h 299"/>
                  <a:gd name="T52" fmla="*/ 148 w 300"/>
                  <a:gd name="T53" fmla="*/ 181 h 299"/>
                  <a:gd name="T54" fmla="*/ 161 w 300"/>
                  <a:gd name="T55" fmla="*/ 179 h 299"/>
                  <a:gd name="T56" fmla="*/ 177 w 300"/>
                  <a:gd name="T57" fmla="*/ 170 h 299"/>
                  <a:gd name="T58" fmla="*/ 187 w 300"/>
                  <a:gd name="T59" fmla="*/ 197 h 299"/>
                  <a:gd name="T60" fmla="*/ 193 w 300"/>
                  <a:gd name="T61" fmla="*/ 199 h 299"/>
                  <a:gd name="T62" fmla="*/ 193 w 300"/>
                  <a:gd name="T63" fmla="*/ 199 h 299"/>
                  <a:gd name="T64" fmla="*/ 197 w 300"/>
                  <a:gd name="T65" fmla="*/ 200 h 299"/>
                  <a:gd name="T66" fmla="*/ 149 w 300"/>
                  <a:gd name="T67" fmla="*/ 239 h 299"/>
                  <a:gd name="T68" fmla="*/ 299 w 300"/>
                  <a:gd name="T69" fmla="*/ 290 h 299"/>
                  <a:gd name="T70" fmla="*/ 299 w 300"/>
                  <a:gd name="T71" fmla="*/ 290 h 299"/>
                  <a:gd name="T72" fmla="*/ 224 w 300"/>
                  <a:gd name="T73" fmla="*/ 196 h 299"/>
                  <a:gd name="T74" fmla="*/ 233 w 300"/>
                  <a:gd name="T75" fmla="*/ 142 h 299"/>
                  <a:gd name="T76" fmla="*/ 214 w 300"/>
                  <a:gd name="T77" fmla="*/ 30 h 299"/>
                  <a:gd name="T78" fmla="*/ 150 w 300"/>
                  <a:gd name="T79" fmla="*/ 0 h 299"/>
                  <a:gd name="T80" fmla="*/ 85 w 300"/>
                  <a:gd name="T81" fmla="*/ 30 h 299"/>
                  <a:gd name="T82" fmla="*/ 63 w 300"/>
                  <a:gd name="T83" fmla="*/ 142 h 299"/>
                  <a:gd name="T84" fmla="*/ 70 w 300"/>
                  <a:gd name="T85" fmla="*/ 198 h 299"/>
                  <a:gd name="T86" fmla="*/ 0 w 300"/>
                  <a:gd name="T87" fmla="*/ 290 h 299"/>
                  <a:gd name="T88" fmla="*/ 5 w 300"/>
                  <a:gd name="T89" fmla="*/ 299 h 299"/>
                  <a:gd name="T90" fmla="*/ 7 w 300"/>
                  <a:gd name="T91" fmla="*/ 299 h 299"/>
                  <a:gd name="T92" fmla="*/ 14 w 300"/>
                  <a:gd name="T93" fmla="*/ 294 h 299"/>
                  <a:gd name="T94" fmla="*/ 86 w 300"/>
                  <a:gd name="T95" fmla="*/ 207 h 299"/>
                  <a:gd name="T96" fmla="*/ 149 w 300"/>
                  <a:gd name="T97" fmla="*/ 254 h 299"/>
                  <a:gd name="T98" fmla="*/ 211 w 300"/>
                  <a:gd name="T99" fmla="*/ 206 h 299"/>
                  <a:gd name="T100" fmla="*/ 285 w 300"/>
                  <a:gd name="T101" fmla="*/ 294 h 299"/>
                  <a:gd name="T102" fmla="*/ 292 w 300"/>
                  <a:gd name="T103" fmla="*/ 299 h 299"/>
                  <a:gd name="T104" fmla="*/ 293 w 300"/>
                  <a:gd name="T105" fmla="*/ 299 h 299"/>
                  <a:gd name="T106" fmla="*/ 299 w 300"/>
                  <a:gd name="T107" fmla="*/ 29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0" h="299">
                    <a:moveTo>
                      <a:pt x="199" y="120"/>
                    </a:moveTo>
                    <a:lnTo>
                      <a:pt x="199" y="120"/>
                    </a:lnTo>
                    <a:cubicBezTo>
                      <a:pt x="199" y="120"/>
                      <a:pt x="191" y="159"/>
                      <a:pt x="158" y="172"/>
                    </a:cubicBezTo>
                    <a:cubicBezTo>
                      <a:pt x="155" y="173"/>
                      <a:pt x="152" y="174"/>
                      <a:pt x="148" y="174"/>
                    </a:cubicBezTo>
                    <a:cubicBezTo>
                      <a:pt x="145" y="174"/>
                      <a:pt x="142" y="173"/>
                      <a:pt x="138" y="172"/>
                    </a:cubicBezTo>
                    <a:cubicBezTo>
                      <a:pt x="126" y="166"/>
                      <a:pt x="103" y="153"/>
                      <a:pt x="96" y="120"/>
                    </a:cubicBezTo>
                    <a:lnTo>
                      <a:pt x="95" y="114"/>
                    </a:lnTo>
                    <a:cubicBezTo>
                      <a:pt x="94" y="112"/>
                      <a:pt x="93" y="110"/>
                      <a:pt x="91" y="108"/>
                    </a:cubicBezTo>
                    <a:cubicBezTo>
                      <a:pt x="91" y="107"/>
                      <a:pt x="90" y="106"/>
                      <a:pt x="90" y="105"/>
                    </a:cubicBezTo>
                    <a:cubicBezTo>
                      <a:pt x="89" y="104"/>
                      <a:pt x="88" y="102"/>
                      <a:pt x="88" y="100"/>
                    </a:cubicBezTo>
                    <a:cubicBezTo>
                      <a:pt x="85" y="93"/>
                      <a:pt x="85" y="87"/>
                      <a:pt x="88" y="85"/>
                    </a:cubicBezTo>
                    <a:cubicBezTo>
                      <a:pt x="88" y="85"/>
                      <a:pt x="88" y="84"/>
                      <a:pt x="88" y="84"/>
                    </a:cubicBezTo>
                    <a:cubicBezTo>
                      <a:pt x="90" y="84"/>
                      <a:pt x="91" y="84"/>
                      <a:pt x="93" y="85"/>
                    </a:cubicBezTo>
                    <a:cubicBezTo>
                      <a:pt x="94" y="85"/>
                      <a:pt x="94" y="86"/>
                      <a:pt x="95" y="86"/>
                    </a:cubicBezTo>
                    <a:lnTo>
                      <a:pt x="95" y="75"/>
                    </a:lnTo>
                    <a:lnTo>
                      <a:pt x="118" y="53"/>
                    </a:lnTo>
                    <a:cubicBezTo>
                      <a:pt x="126" y="77"/>
                      <a:pt x="147" y="90"/>
                      <a:pt x="177" y="90"/>
                    </a:cubicBezTo>
                    <a:cubicBezTo>
                      <a:pt x="187" y="90"/>
                      <a:pt x="195" y="89"/>
                      <a:pt x="200" y="88"/>
                    </a:cubicBezTo>
                    <a:cubicBezTo>
                      <a:pt x="201" y="103"/>
                      <a:pt x="200" y="114"/>
                      <a:pt x="199" y="120"/>
                    </a:cubicBezTo>
                    <a:close/>
                    <a:moveTo>
                      <a:pt x="149" y="239"/>
                    </a:moveTo>
                    <a:lnTo>
                      <a:pt x="149" y="239"/>
                    </a:lnTo>
                    <a:cubicBezTo>
                      <a:pt x="124" y="239"/>
                      <a:pt x="108" y="215"/>
                      <a:pt x="100" y="201"/>
                    </a:cubicBezTo>
                    <a:cubicBezTo>
                      <a:pt x="102" y="200"/>
                      <a:pt x="104" y="200"/>
                      <a:pt x="105" y="199"/>
                    </a:cubicBezTo>
                    <a:cubicBezTo>
                      <a:pt x="107" y="199"/>
                      <a:pt x="109" y="198"/>
                      <a:pt x="111" y="197"/>
                    </a:cubicBezTo>
                    <a:cubicBezTo>
                      <a:pt x="118" y="188"/>
                      <a:pt x="121" y="178"/>
                      <a:pt x="121" y="171"/>
                    </a:cubicBezTo>
                    <a:cubicBezTo>
                      <a:pt x="127" y="175"/>
                      <a:pt x="132" y="177"/>
                      <a:pt x="136" y="179"/>
                    </a:cubicBezTo>
                    <a:cubicBezTo>
                      <a:pt x="140" y="180"/>
                      <a:pt x="144" y="181"/>
                      <a:pt x="148" y="181"/>
                    </a:cubicBezTo>
                    <a:cubicBezTo>
                      <a:pt x="153" y="181"/>
                      <a:pt x="157" y="180"/>
                      <a:pt x="161" y="179"/>
                    </a:cubicBezTo>
                    <a:cubicBezTo>
                      <a:pt x="167" y="176"/>
                      <a:pt x="172" y="173"/>
                      <a:pt x="177" y="170"/>
                    </a:cubicBezTo>
                    <a:cubicBezTo>
                      <a:pt x="177" y="177"/>
                      <a:pt x="179" y="188"/>
                      <a:pt x="187" y="197"/>
                    </a:cubicBezTo>
                    <a:cubicBezTo>
                      <a:pt x="189" y="198"/>
                      <a:pt x="191" y="199"/>
                      <a:pt x="193" y="199"/>
                    </a:cubicBezTo>
                    <a:cubicBezTo>
                      <a:pt x="193" y="199"/>
                      <a:pt x="193" y="199"/>
                      <a:pt x="193" y="199"/>
                    </a:cubicBezTo>
                    <a:cubicBezTo>
                      <a:pt x="194" y="199"/>
                      <a:pt x="196" y="200"/>
                      <a:pt x="197" y="200"/>
                    </a:cubicBezTo>
                    <a:cubicBezTo>
                      <a:pt x="189" y="215"/>
                      <a:pt x="173" y="239"/>
                      <a:pt x="149" y="239"/>
                    </a:cubicBezTo>
                    <a:close/>
                    <a:moveTo>
                      <a:pt x="299" y="290"/>
                    </a:moveTo>
                    <a:lnTo>
                      <a:pt x="299" y="290"/>
                    </a:lnTo>
                    <a:cubicBezTo>
                      <a:pt x="291" y="250"/>
                      <a:pt x="263" y="215"/>
                      <a:pt x="224" y="196"/>
                    </a:cubicBezTo>
                    <a:cubicBezTo>
                      <a:pt x="227" y="183"/>
                      <a:pt x="231" y="164"/>
                      <a:pt x="233" y="142"/>
                    </a:cubicBezTo>
                    <a:cubicBezTo>
                      <a:pt x="238" y="92"/>
                      <a:pt x="231" y="54"/>
                      <a:pt x="214" y="30"/>
                    </a:cubicBezTo>
                    <a:cubicBezTo>
                      <a:pt x="199" y="9"/>
                      <a:pt x="178" y="0"/>
                      <a:pt x="150" y="0"/>
                    </a:cubicBezTo>
                    <a:cubicBezTo>
                      <a:pt x="122" y="0"/>
                      <a:pt x="100" y="9"/>
                      <a:pt x="85" y="30"/>
                    </a:cubicBezTo>
                    <a:cubicBezTo>
                      <a:pt x="67" y="54"/>
                      <a:pt x="59" y="92"/>
                      <a:pt x="63" y="142"/>
                    </a:cubicBezTo>
                    <a:cubicBezTo>
                      <a:pt x="64" y="165"/>
                      <a:pt x="67" y="185"/>
                      <a:pt x="70" y="198"/>
                    </a:cubicBezTo>
                    <a:cubicBezTo>
                      <a:pt x="34" y="218"/>
                      <a:pt x="8" y="251"/>
                      <a:pt x="0" y="290"/>
                    </a:cubicBezTo>
                    <a:cubicBezTo>
                      <a:pt x="0" y="294"/>
                      <a:pt x="1" y="298"/>
                      <a:pt x="5" y="299"/>
                    </a:cubicBezTo>
                    <a:cubicBezTo>
                      <a:pt x="6" y="299"/>
                      <a:pt x="6" y="299"/>
                      <a:pt x="7" y="299"/>
                    </a:cubicBezTo>
                    <a:cubicBezTo>
                      <a:pt x="10" y="299"/>
                      <a:pt x="14" y="297"/>
                      <a:pt x="14" y="294"/>
                    </a:cubicBezTo>
                    <a:cubicBezTo>
                      <a:pt x="22" y="256"/>
                      <a:pt x="49" y="224"/>
                      <a:pt x="86" y="207"/>
                    </a:cubicBezTo>
                    <a:cubicBezTo>
                      <a:pt x="95" y="223"/>
                      <a:pt x="115" y="254"/>
                      <a:pt x="149" y="254"/>
                    </a:cubicBezTo>
                    <a:cubicBezTo>
                      <a:pt x="182" y="254"/>
                      <a:pt x="202" y="223"/>
                      <a:pt x="211" y="206"/>
                    </a:cubicBezTo>
                    <a:cubicBezTo>
                      <a:pt x="249" y="223"/>
                      <a:pt x="276" y="255"/>
                      <a:pt x="285" y="294"/>
                    </a:cubicBezTo>
                    <a:cubicBezTo>
                      <a:pt x="285" y="297"/>
                      <a:pt x="288" y="299"/>
                      <a:pt x="292" y="299"/>
                    </a:cubicBezTo>
                    <a:cubicBezTo>
                      <a:pt x="292" y="299"/>
                      <a:pt x="293" y="299"/>
                      <a:pt x="293" y="299"/>
                    </a:cubicBezTo>
                    <a:cubicBezTo>
                      <a:pt x="297" y="298"/>
                      <a:pt x="300" y="294"/>
                      <a:pt x="299" y="2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endParaRPr>
              </a:p>
            </p:txBody>
          </p:sp>
        </p:grpSp>
        <p:sp>
          <p:nvSpPr>
            <p:cNvPr id="27" name="Oval 26">
              <a:extLst>
                <a:ext uri="{FF2B5EF4-FFF2-40B4-BE49-F238E27FC236}">
                  <a16:creationId xmlns:a16="http://schemas.microsoft.com/office/drawing/2014/main" id="{25FFEA5C-B31D-4CED-BAF6-73479D0C7B3F}"/>
                </a:ext>
              </a:extLst>
            </p:cNvPr>
            <p:cNvSpPr/>
            <p:nvPr/>
          </p:nvSpPr>
          <p:spPr>
            <a:xfrm>
              <a:off x="2166663" y="3719986"/>
              <a:ext cx="749878" cy="972458"/>
            </a:xfrm>
            <a:prstGeom prst="ellipse">
              <a:avLst/>
            </a:prstGeom>
            <a:solidFill>
              <a:srgbClr val="FFFFFF"/>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latin typeface="Arial"/>
                <a:ea typeface="+mn-ea"/>
                <a:cs typeface="+mn-cs"/>
              </a:endParaRPr>
            </a:p>
          </p:txBody>
        </p:sp>
        <p:grpSp>
          <p:nvGrpSpPr>
            <p:cNvPr id="28" name="Group 25">
              <a:extLst>
                <a:ext uri="{FF2B5EF4-FFF2-40B4-BE49-F238E27FC236}">
                  <a16:creationId xmlns:a16="http://schemas.microsoft.com/office/drawing/2014/main" id="{28ED1883-0288-486A-A94C-D3C6EF23FB91}"/>
                </a:ext>
              </a:extLst>
            </p:cNvPr>
            <p:cNvGrpSpPr>
              <a:grpSpLocks noChangeAspect="1"/>
            </p:cNvGrpSpPr>
            <p:nvPr/>
          </p:nvGrpSpPr>
          <p:grpSpPr bwMode="auto">
            <a:xfrm>
              <a:off x="1460766" y="2653236"/>
              <a:ext cx="1546251" cy="1613481"/>
              <a:chOff x="2947" y="1776"/>
              <a:chExt cx="184" cy="192"/>
            </a:xfrm>
            <a:solidFill>
              <a:srgbClr val="003DA1"/>
            </a:solidFill>
          </p:grpSpPr>
          <p:sp>
            <p:nvSpPr>
              <p:cNvPr id="34" name="Freeform 26">
                <a:extLst>
                  <a:ext uri="{FF2B5EF4-FFF2-40B4-BE49-F238E27FC236}">
                    <a16:creationId xmlns:a16="http://schemas.microsoft.com/office/drawing/2014/main" id="{8DCEEADF-6EC3-4781-A38A-C0A791165915}"/>
                  </a:ext>
                </a:extLst>
              </p:cNvPr>
              <p:cNvSpPr>
                <a:spLocks/>
              </p:cNvSpPr>
              <p:nvPr/>
            </p:nvSpPr>
            <p:spPr bwMode="auto">
              <a:xfrm>
                <a:off x="3022" y="1841"/>
                <a:ext cx="9" cy="7"/>
              </a:xfrm>
              <a:custGeom>
                <a:avLst/>
                <a:gdLst>
                  <a:gd name="T0" fmla="*/ 9 w 14"/>
                  <a:gd name="T1" fmla="*/ 0 h 10"/>
                  <a:gd name="T2" fmla="*/ 9 w 14"/>
                  <a:gd name="T3" fmla="*/ 0 h 10"/>
                  <a:gd name="T4" fmla="*/ 5 w 14"/>
                  <a:gd name="T5" fmla="*/ 0 h 10"/>
                  <a:gd name="T6" fmla="*/ 0 w 14"/>
                  <a:gd name="T7" fmla="*/ 5 h 10"/>
                  <a:gd name="T8" fmla="*/ 5 w 14"/>
                  <a:gd name="T9" fmla="*/ 10 h 10"/>
                  <a:gd name="T10" fmla="*/ 9 w 14"/>
                  <a:gd name="T11" fmla="*/ 10 h 10"/>
                  <a:gd name="T12" fmla="*/ 14 w 14"/>
                  <a:gd name="T13" fmla="*/ 5 h 10"/>
                  <a:gd name="T14" fmla="*/ 9 w 14"/>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0">
                    <a:moveTo>
                      <a:pt x="9" y="0"/>
                    </a:moveTo>
                    <a:lnTo>
                      <a:pt x="9" y="0"/>
                    </a:lnTo>
                    <a:lnTo>
                      <a:pt x="5" y="0"/>
                    </a:lnTo>
                    <a:cubicBezTo>
                      <a:pt x="2" y="0"/>
                      <a:pt x="0" y="2"/>
                      <a:pt x="0" y="5"/>
                    </a:cubicBezTo>
                    <a:cubicBezTo>
                      <a:pt x="0" y="7"/>
                      <a:pt x="2" y="10"/>
                      <a:pt x="5" y="10"/>
                    </a:cubicBezTo>
                    <a:lnTo>
                      <a:pt x="9" y="10"/>
                    </a:lnTo>
                    <a:cubicBezTo>
                      <a:pt x="12" y="10"/>
                      <a:pt x="14" y="7"/>
                      <a:pt x="14" y="5"/>
                    </a:cubicBezTo>
                    <a:cubicBezTo>
                      <a:pt x="14" y="2"/>
                      <a:pt x="12"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endParaRPr>
              </a:p>
            </p:txBody>
          </p:sp>
          <p:sp>
            <p:nvSpPr>
              <p:cNvPr id="35" name="Freeform 27">
                <a:extLst>
                  <a:ext uri="{FF2B5EF4-FFF2-40B4-BE49-F238E27FC236}">
                    <a16:creationId xmlns:a16="http://schemas.microsoft.com/office/drawing/2014/main" id="{05D2AA8A-6706-42A2-8DB7-DEB7285CD897}"/>
                  </a:ext>
                </a:extLst>
              </p:cNvPr>
              <p:cNvSpPr>
                <a:spLocks/>
              </p:cNvSpPr>
              <p:nvPr/>
            </p:nvSpPr>
            <p:spPr bwMode="auto">
              <a:xfrm>
                <a:off x="3046" y="1841"/>
                <a:ext cx="9" cy="7"/>
              </a:xfrm>
              <a:custGeom>
                <a:avLst/>
                <a:gdLst>
                  <a:gd name="T0" fmla="*/ 9 w 13"/>
                  <a:gd name="T1" fmla="*/ 0 h 10"/>
                  <a:gd name="T2" fmla="*/ 9 w 13"/>
                  <a:gd name="T3" fmla="*/ 0 h 10"/>
                  <a:gd name="T4" fmla="*/ 4 w 13"/>
                  <a:gd name="T5" fmla="*/ 0 h 10"/>
                  <a:gd name="T6" fmla="*/ 0 w 13"/>
                  <a:gd name="T7" fmla="*/ 5 h 10"/>
                  <a:gd name="T8" fmla="*/ 4 w 13"/>
                  <a:gd name="T9" fmla="*/ 10 h 10"/>
                  <a:gd name="T10" fmla="*/ 9 w 13"/>
                  <a:gd name="T11" fmla="*/ 10 h 10"/>
                  <a:gd name="T12" fmla="*/ 13 w 13"/>
                  <a:gd name="T13" fmla="*/ 5 h 10"/>
                  <a:gd name="T14" fmla="*/ 9 w 13"/>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9" y="0"/>
                    </a:moveTo>
                    <a:lnTo>
                      <a:pt x="9" y="0"/>
                    </a:lnTo>
                    <a:lnTo>
                      <a:pt x="4" y="0"/>
                    </a:lnTo>
                    <a:cubicBezTo>
                      <a:pt x="2" y="0"/>
                      <a:pt x="0" y="2"/>
                      <a:pt x="0" y="5"/>
                    </a:cubicBezTo>
                    <a:cubicBezTo>
                      <a:pt x="0" y="7"/>
                      <a:pt x="2" y="10"/>
                      <a:pt x="4" y="10"/>
                    </a:cubicBezTo>
                    <a:lnTo>
                      <a:pt x="9" y="10"/>
                    </a:lnTo>
                    <a:cubicBezTo>
                      <a:pt x="11" y="10"/>
                      <a:pt x="13" y="7"/>
                      <a:pt x="13" y="5"/>
                    </a:cubicBezTo>
                    <a:cubicBezTo>
                      <a:pt x="13" y="2"/>
                      <a:pt x="11"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endParaRPr>
              </a:p>
            </p:txBody>
          </p:sp>
          <p:sp>
            <p:nvSpPr>
              <p:cNvPr id="36" name="Freeform 28">
                <a:extLst>
                  <a:ext uri="{FF2B5EF4-FFF2-40B4-BE49-F238E27FC236}">
                    <a16:creationId xmlns:a16="http://schemas.microsoft.com/office/drawing/2014/main" id="{FEB0A433-EA5C-48A7-BA37-34ACF9FE685E}"/>
                  </a:ext>
                </a:extLst>
              </p:cNvPr>
              <p:cNvSpPr>
                <a:spLocks noEditPoints="1"/>
              </p:cNvSpPr>
              <p:nvPr/>
            </p:nvSpPr>
            <p:spPr bwMode="auto">
              <a:xfrm>
                <a:off x="2947" y="1776"/>
                <a:ext cx="184" cy="192"/>
              </a:xfrm>
              <a:custGeom>
                <a:avLst/>
                <a:gdLst>
                  <a:gd name="T0" fmla="*/ 199 w 300"/>
                  <a:gd name="T1" fmla="*/ 120 h 299"/>
                  <a:gd name="T2" fmla="*/ 199 w 300"/>
                  <a:gd name="T3" fmla="*/ 120 h 299"/>
                  <a:gd name="T4" fmla="*/ 158 w 300"/>
                  <a:gd name="T5" fmla="*/ 172 h 299"/>
                  <a:gd name="T6" fmla="*/ 148 w 300"/>
                  <a:gd name="T7" fmla="*/ 174 h 299"/>
                  <a:gd name="T8" fmla="*/ 138 w 300"/>
                  <a:gd name="T9" fmla="*/ 172 h 299"/>
                  <a:gd name="T10" fmla="*/ 96 w 300"/>
                  <a:gd name="T11" fmla="*/ 120 h 299"/>
                  <a:gd name="T12" fmla="*/ 95 w 300"/>
                  <a:gd name="T13" fmla="*/ 114 h 299"/>
                  <a:gd name="T14" fmla="*/ 91 w 300"/>
                  <a:gd name="T15" fmla="*/ 108 h 299"/>
                  <a:gd name="T16" fmla="*/ 90 w 300"/>
                  <a:gd name="T17" fmla="*/ 105 h 299"/>
                  <a:gd name="T18" fmla="*/ 88 w 300"/>
                  <a:gd name="T19" fmla="*/ 100 h 299"/>
                  <a:gd name="T20" fmla="*/ 88 w 300"/>
                  <a:gd name="T21" fmla="*/ 85 h 299"/>
                  <a:gd name="T22" fmla="*/ 88 w 300"/>
                  <a:gd name="T23" fmla="*/ 84 h 299"/>
                  <a:gd name="T24" fmla="*/ 93 w 300"/>
                  <a:gd name="T25" fmla="*/ 85 h 299"/>
                  <a:gd name="T26" fmla="*/ 95 w 300"/>
                  <a:gd name="T27" fmla="*/ 86 h 299"/>
                  <a:gd name="T28" fmla="*/ 95 w 300"/>
                  <a:gd name="T29" fmla="*/ 75 h 299"/>
                  <a:gd name="T30" fmla="*/ 118 w 300"/>
                  <a:gd name="T31" fmla="*/ 53 h 299"/>
                  <a:gd name="T32" fmla="*/ 177 w 300"/>
                  <a:gd name="T33" fmla="*/ 90 h 299"/>
                  <a:gd name="T34" fmla="*/ 200 w 300"/>
                  <a:gd name="T35" fmla="*/ 88 h 299"/>
                  <a:gd name="T36" fmla="*/ 199 w 300"/>
                  <a:gd name="T37" fmla="*/ 120 h 299"/>
                  <a:gd name="T38" fmla="*/ 149 w 300"/>
                  <a:gd name="T39" fmla="*/ 239 h 299"/>
                  <a:gd name="T40" fmla="*/ 149 w 300"/>
                  <a:gd name="T41" fmla="*/ 239 h 299"/>
                  <a:gd name="T42" fmla="*/ 100 w 300"/>
                  <a:gd name="T43" fmla="*/ 201 h 299"/>
                  <a:gd name="T44" fmla="*/ 105 w 300"/>
                  <a:gd name="T45" fmla="*/ 199 h 299"/>
                  <a:gd name="T46" fmla="*/ 111 w 300"/>
                  <a:gd name="T47" fmla="*/ 197 h 299"/>
                  <a:gd name="T48" fmla="*/ 121 w 300"/>
                  <a:gd name="T49" fmla="*/ 171 h 299"/>
                  <a:gd name="T50" fmla="*/ 136 w 300"/>
                  <a:gd name="T51" fmla="*/ 179 h 299"/>
                  <a:gd name="T52" fmla="*/ 148 w 300"/>
                  <a:gd name="T53" fmla="*/ 181 h 299"/>
                  <a:gd name="T54" fmla="*/ 161 w 300"/>
                  <a:gd name="T55" fmla="*/ 179 h 299"/>
                  <a:gd name="T56" fmla="*/ 177 w 300"/>
                  <a:gd name="T57" fmla="*/ 170 h 299"/>
                  <a:gd name="T58" fmla="*/ 187 w 300"/>
                  <a:gd name="T59" fmla="*/ 197 h 299"/>
                  <a:gd name="T60" fmla="*/ 193 w 300"/>
                  <a:gd name="T61" fmla="*/ 199 h 299"/>
                  <a:gd name="T62" fmla="*/ 193 w 300"/>
                  <a:gd name="T63" fmla="*/ 199 h 299"/>
                  <a:gd name="T64" fmla="*/ 197 w 300"/>
                  <a:gd name="T65" fmla="*/ 200 h 299"/>
                  <a:gd name="T66" fmla="*/ 149 w 300"/>
                  <a:gd name="T67" fmla="*/ 239 h 299"/>
                  <a:gd name="T68" fmla="*/ 299 w 300"/>
                  <a:gd name="T69" fmla="*/ 290 h 299"/>
                  <a:gd name="T70" fmla="*/ 299 w 300"/>
                  <a:gd name="T71" fmla="*/ 290 h 299"/>
                  <a:gd name="T72" fmla="*/ 224 w 300"/>
                  <a:gd name="T73" fmla="*/ 196 h 299"/>
                  <a:gd name="T74" fmla="*/ 233 w 300"/>
                  <a:gd name="T75" fmla="*/ 142 h 299"/>
                  <a:gd name="T76" fmla="*/ 214 w 300"/>
                  <a:gd name="T77" fmla="*/ 30 h 299"/>
                  <a:gd name="T78" fmla="*/ 150 w 300"/>
                  <a:gd name="T79" fmla="*/ 0 h 299"/>
                  <a:gd name="T80" fmla="*/ 85 w 300"/>
                  <a:gd name="T81" fmla="*/ 30 h 299"/>
                  <a:gd name="T82" fmla="*/ 63 w 300"/>
                  <a:gd name="T83" fmla="*/ 142 h 299"/>
                  <a:gd name="T84" fmla="*/ 70 w 300"/>
                  <a:gd name="T85" fmla="*/ 198 h 299"/>
                  <a:gd name="T86" fmla="*/ 0 w 300"/>
                  <a:gd name="T87" fmla="*/ 290 h 299"/>
                  <a:gd name="T88" fmla="*/ 5 w 300"/>
                  <a:gd name="T89" fmla="*/ 299 h 299"/>
                  <a:gd name="T90" fmla="*/ 7 w 300"/>
                  <a:gd name="T91" fmla="*/ 299 h 299"/>
                  <a:gd name="T92" fmla="*/ 14 w 300"/>
                  <a:gd name="T93" fmla="*/ 294 h 299"/>
                  <a:gd name="T94" fmla="*/ 86 w 300"/>
                  <a:gd name="T95" fmla="*/ 207 h 299"/>
                  <a:gd name="T96" fmla="*/ 149 w 300"/>
                  <a:gd name="T97" fmla="*/ 254 h 299"/>
                  <a:gd name="T98" fmla="*/ 211 w 300"/>
                  <a:gd name="T99" fmla="*/ 206 h 299"/>
                  <a:gd name="T100" fmla="*/ 285 w 300"/>
                  <a:gd name="T101" fmla="*/ 294 h 299"/>
                  <a:gd name="T102" fmla="*/ 292 w 300"/>
                  <a:gd name="T103" fmla="*/ 299 h 299"/>
                  <a:gd name="T104" fmla="*/ 293 w 300"/>
                  <a:gd name="T105" fmla="*/ 299 h 299"/>
                  <a:gd name="T106" fmla="*/ 299 w 300"/>
                  <a:gd name="T107" fmla="*/ 29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0" h="299">
                    <a:moveTo>
                      <a:pt x="199" y="120"/>
                    </a:moveTo>
                    <a:lnTo>
                      <a:pt x="199" y="120"/>
                    </a:lnTo>
                    <a:cubicBezTo>
                      <a:pt x="199" y="120"/>
                      <a:pt x="191" y="159"/>
                      <a:pt x="158" y="172"/>
                    </a:cubicBezTo>
                    <a:cubicBezTo>
                      <a:pt x="155" y="173"/>
                      <a:pt x="152" y="174"/>
                      <a:pt x="148" y="174"/>
                    </a:cubicBezTo>
                    <a:cubicBezTo>
                      <a:pt x="145" y="174"/>
                      <a:pt x="142" y="173"/>
                      <a:pt x="138" y="172"/>
                    </a:cubicBezTo>
                    <a:cubicBezTo>
                      <a:pt x="126" y="166"/>
                      <a:pt x="103" y="153"/>
                      <a:pt x="96" y="120"/>
                    </a:cubicBezTo>
                    <a:lnTo>
                      <a:pt x="95" y="114"/>
                    </a:lnTo>
                    <a:cubicBezTo>
                      <a:pt x="94" y="112"/>
                      <a:pt x="93" y="110"/>
                      <a:pt x="91" y="108"/>
                    </a:cubicBezTo>
                    <a:cubicBezTo>
                      <a:pt x="91" y="107"/>
                      <a:pt x="90" y="106"/>
                      <a:pt x="90" y="105"/>
                    </a:cubicBezTo>
                    <a:cubicBezTo>
                      <a:pt x="89" y="104"/>
                      <a:pt x="88" y="102"/>
                      <a:pt x="88" y="100"/>
                    </a:cubicBezTo>
                    <a:cubicBezTo>
                      <a:pt x="85" y="93"/>
                      <a:pt x="85" y="87"/>
                      <a:pt x="88" y="85"/>
                    </a:cubicBezTo>
                    <a:cubicBezTo>
                      <a:pt x="88" y="85"/>
                      <a:pt x="88" y="84"/>
                      <a:pt x="88" y="84"/>
                    </a:cubicBezTo>
                    <a:cubicBezTo>
                      <a:pt x="90" y="84"/>
                      <a:pt x="91" y="84"/>
                      <a:pt x="93" y="85"/>
                    </a:cubicBezTo>
                    <a:cubicBezTo>
                      <a:pt x="94" y="85"/>
                      <a:pt x="94" y="86"/>
                      <a:pt x="95" y="86"/>
                    </a:cubicBezTo>
                    <a:lnTo>
                      <a:pt x="95" y="75"/>
                    </a:lnTo>
                    <a:lnTo>
                      <a:pt x="118" y="53"/>
                    </a:lnTo>
                    <a:cubicBezTo>
                      <a:pt x="126" y="77"/>
                      <a:pt x="147" y="90"/>
                      <a:pt x="177" y="90"/>
                    </a:cubicBezTo>
                    <a:cubicBezTo>
                      <a:pt x="187" y="90"/>
                      <a:pt x="195" y="89"/>
                      <a:pt x="200" y="88"/>
                    </a:cubicBezTo>
                    <a:cubicBezTo>
                      <a:pt x="201" y="103"/>
                      <a:pt x="200" y="114"/>
                      <a:pt x="199" y="120"/>
                    </a:cubicBezTo>
                    <a:close/>
                    <a:moveTo>
                      <a:pt x="149" y="239"/>
                    </a:moveTo>
                    <a:lnTo>
                      <a:pt x="149" y="239"/>
                    </a:lnTo>
                    <a:cubicBezTo>
                      <a:pt x="124" y="239"/>
                      <a:pt x="108" y="215"/>
                      <a:pt x="100" y="201"/>
                    </a:cubicBezTo>
                    <a:cubicBezTo>
                      <a:pt x="102" y="200"/>
                      <a:pt x="104" y="200"/>
                      <a:pt x="105" y="199"/>
                    </a:cubicBezTo>
                    <a:cubicBezTo>
                      <a:pt x="107" y="199"/>
                      <a:pt x="109" y="198"/>
                      <a:pt x="111" y="197"/>
                    </a:cubicBezTo>
                    <a:cubicBezTo>
                      <a:pt x="118" y="188"/>
                      <a:pt x="121" y="178"/>
                      <a:pt x="121" y="171"/>
                    </a:cubicBezTo>
                    <a:cubicBezTo>
                      <a:pt x="127" y="175"/>
                      <a:pt x="132" y="177"/>
                      <a:pt x="136" y="179"/>
                    </a:cubicBezTo>
                    <a:cubicBezTo>
                      <a:pt x="140" y="180"/>
                      <a:pt x="144" y="181"/>
                      <a:pt x="148" y="181"/>
                    </a:cubicBezTo>
                    <a:cubicBezTo>
                      <a:pt x="153" y="181"/>
                      <a:pt x="157" y="180"/>
                      <a:pt x="161" y="179"/>
                    </a:cubicBezTo>
                    <a:cubicBezTo>
                      <a:pt x="167" y="176"/>
                      <a:pt x="172" y="173"/>
                      <a:pt x="177" y="170"/>
                    </a:cubicBezTo>
                    <a:cubicBezTo>
                      <a:pt x="177" y="177"/>
                      <a:pt x="179" y="188"/>
                      <a:pt x="187" y="197"/>
                    </a:cubicBezTo>
                    <a:cubicBezTo>
                      <a:pt x="189" y="198"/>
                      <a:pt x="191" y="199"/>
                      <a:pt x="193" y="199"/>
                    </a:cubicBezTo>
                    <a:cubicBezTo>
                      <a:pt x="193" y="199"/>
                      <a:pt x="193" y="199"/>
                      <a:pt x="193" y="199"/>
                    </a:cubicBezTo>
                    <a:cubicBezTo>
                      <a:pt x="194" y="199"/>
                      <a:pt x="196" y="200"/>
                      <a:pt x="197" y="200"/>
                    </a:cubicBezTo>
                    <a:cubicBezTo>
                      <a:pt x="189" y="215"/>
                      <a:pt x="173" y="239"/>
                      <a:pt x="149" y="239"/>
                    </a:cubicBezTo>
                    <a:close/>
                    <a:moveTo>
                      <a:pt x="299" y="290"/>
                    </a:moveTo>
                    <a:lnTo>
                      <a:pt x="299" y="290"/>
                    </a:lnTo>
                    <a:cubicBezTo>
                      <a:pt x="291" y="250"/>
                      <a:pt x="263" y="215"/>
                      <a:pt x="224" y="196"/>
                    </a:cubicBezTo>
                    <a:cubicBezTo>
                      <a:pt x="227" y="183"/>
                      <a:pt x="231" y="164"/>
                      <a:pt x="233" y="142"/>
                    </a:cubicBezTo>
                    <a:cubicBezTo>
                      <a:pt x="238" y="92"/>
                      <a:pt x="231" y="54"/>
                      <a:pt x="214" y="30"/>
                    </a:cubicBezTo>
                    <a:cubicBezTo>
                      <a:pt x="199" y="9"/>
                      <a:pt x="178" y="0"/>
                      <a:pt x="150" y="0"/>
                    </a:cubicBezTo>
                    <a:cubicBezTo>
                      <a:pt x="122" y="0"/>
                      <a:pt x="100" y="9"/>
                      <a:pt x="85" y="30"/>
                    </a:cubicBezTo>
                    <a:cubicBezTo>
                      <a:pt x="67" y="54"/>
                      <a:pt x="59" y="92"/>
                      <a:pt x="63" y="142"/>
                    </a:cubicBezTo>
                    <a:cubicBezTo>
                      <a:pt x="64" y="165"/>
                      <a:pt x="67" y="185"/>
                      <a:pt x="70" y="198"/>
                    </a:cubicBezTo>
                    <a:cubicBezTo>
                      <a:pt x="34" y="218"/>
                      <a:pt x="8" y="251"/>
                      <a:pt x="0" y="290"/>
                    </a:cubicBezTo>
                    <a:cubicBezTo>
                      <a:pt x="0" y="294"/>
                      <a:pt x="1" y="298"/>
                      <a:pt x="5" y="299"/>
                    </a:cubicBezTo>
                    <a:cubicBezTo>
                      <a:pt x="6" y="299"/>
                      <a:pt x="6" y="299"/>
                      <a:pt x="7" y="299"/>
                    </a:cubicBezTo>
                    <a:cubicBezTo>
                      <a:pt x="10" y="299"/>
                      <a:pt x="14" y="297"/>
                      <a:pt x="14" y="294"/>
                    </a:cubicBezTo>
                    <a:cubicBezTo>
                      <a:pt x="22" y="256"/>
                      <a:pt x="49" y="224"/>
                      <a:pt x="86" y="207"/>
                    </a:cubicBezTo>
                    <a:cubicBezTo>
                      <a:pt x="95" y="223"/>
                      <a:pt x="115" y="254"/>
                      <a:pt x="149" y="254"/>
                    </a:cubicBezTo>
                    <a:cubicBezTo>
                      <a:pt x="182" y="254"/>
                      <a:pt x="202" y="223"/>
                      <a:pt x="211" y="206"/>
                    </a:cubicBezTo>
                    <a:cubicBezTo>
                      <a:pt x="249" y="223"/>
                      <a:pt x="276" y="255"/>
                      <a:pt x="285" y="294"/>
                    </a:cubicBezTo>
                    <a:cubicBezTo>
                      <a:pt x="285" y="297"/>
                      <a:pt x="288" y="299"/>
                      <a:pt x="292" y="299"/>
                    </a:cubicBezTo>
                    <a:cubicBezTo>
                      <a:pt x="292" y="299"/>
                      <a:pt x="293" y="299"/>
                      <a:pt x="293" y="299"/>
                    </a:cubicBezTo>
                    <a:cubicBezTo>
                      <a:pt x="297" y="298"/>
                      <a:pt x="300" y="294"/>
                      <a:pt x="299" y="2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endParaRPr>
              </a:p>
            </p:txBody>
          </p:sp>
        </p:grpSp>
        <p:sp>
          <p:nvSpPr>
            <p:cNvPr id="29" name="Oval 28">
              <a:extLst>
                <a:ext uri="{FF2B5EF4-FFF2-40B4-BE49-F238E27FC236}">
                  <a16:creationId xmlns:a16="http://schemas.microsoft.com/office/drawing/2014/main" id="{DD807D53-E03D-4808-8BF0-77EF1BBD90B4}"/>
                </a:ext>
              </a:extLst>
            </p:cNvPr>
            <p:cNvSpPr/>
            <p:nvPr/>
          </p:nvSpPr>
          <p:spPr>
            <a:xfrm>
              <a:off x="899820" y="3463892"/>
              <a:ext cx="749878" cy="972458"/>
            </a:xfrm>
            <a:prstGeom prst="ellipse">
              <a:avLst/>
            </a:prstGeom>
            <a:solidFill>
              <a:srgbClr val="FFFFFF"/>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latin typeface="Arial"/>
                <a:ea typeface="+mn-ea"/>
                <a:cs typeface="+mn-cs"/>
              </a:endParaRPr>
            </a:p>
          </p:txBody>
        </p:sp>
        <p:grpSp>
          <p:nvGrpSpPr>
            <p:cNvPr id="30" name="Group 29">
              <a:extLst>
                <a:ext uri="{FF2B5EF4-FFF2-40B4-BE49-F238E27FC236}">
                  <a16:creationId xmlns:a16="http://schemas.microsoft.com/office/drawing/2014/main" id="{460EE42D-D895-4A0F-821C-435BEB22A75A}"/>
                </a:ext>
              </a:extLst>
            </p:cNvPr>
            <p:cNvGrpSpPr>
              <a:grpSpLocks noChangeAspect="1"/>
            </p:cNvGrpSpPr>
            <p:nvPr/>
          </p:nvGrpSpPr>
          <p:grpSpPr bwMode="auto">
            <a:xfrm>
              <a:off x="701583" y="3337689"/>
              <a:ext cx="1389450" cy="1454989"/>
              <a:chOff x="4011" y="2476"/>
              <a:chExt cx="636" cy="666"/>
            </a:xfrm>
            <a:solidFill>
              <a:srgbClr val="003DA1"/>
            </a:solidFill>
          </p:grpSpPr>
          <p:sp>
            <p:nvSpPr>
              <p:cNvPr id="31" name="Freeform 5">
                <a:extLst>
                  <a:ext uri="{FF2B5EF4-FFF2-40B4-BE49-F238E27FC236}">
                    <a16:creationId xmlns:a16="http://schemas.microsoft.com/office/drawing/2014/main" id="{453F9E04-07FC-48BE-9245-EAA42AF296F9}"/>
                  </a:ext>
                </a:extLst>
              </p:cNvPr>
              <p:cNvSpPr>
                <a:spLocks/>
              </p:cNvSpPr>
              <p:nvPr/>
            </p:nvSpPr>
            <p:spPr bwMode="auto">
              <a:xfrm>
                <a:off x="4268" y="2672"/>
                <a:ext cx="29" cy="22"/>
              </a:xfrm>
              <a:custGeom>
                <a:avLst/>
                <a:gdLst>
                  <a:gd name="T0" fmla="*/ 9 w 14"/>
                  <a:gd name="T1" fmla="*/ 0 h 10"/>
                  <a:gd name="T2" fmla="*/ 9 w 14"/>
                  <a:gd name="T3" fmla="*/ 0 h 10"/>
                  <a:gd name="T4" fmla="*/ 5 w 14"/>
                  <a:gd name="T5" fmla="*/ 0 h 10"/>
                  <a:gd name="T6" fmla="*/ 0 w 14"/>
                  <a:gd name="T7" fmla="*/ 5 h 10"/>
                  <a:gd name="T8" fmla="*/ 5 w 14"/>
                  <a:gd name="T9" fmla="*/ 10 h 10"/>
                  <a:gd name="T10" fmla="*/ 9 w 14"/>
                  <a:gd name="T11" fmla="*/ 10 h 10"/>
                  <a:gd name="T12" fmla="*/ 14 w 14"/>
                  <a:gd name="T13" fmla="*/ 5 h 10"/>
                  <a:gd name="T14" fmla="*/ 9 w 14"/>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0">
                    <a:moveTo>
                      <a:pt x="9" y="0"/>
                    </a:moveTo>
                    <a:lnTo>
                      <a:pt x="9" y="0"/>
                    </a:lnTo>
                    <a:lnTo>
                      <a:pt x="5" y="0"/>
                    </a:lnTo>
                    <a:cubicBezTo>
                      <a:pt x="2" y="0"/>
                      <a:pt x="0" y="2"/>
                      <a:pt x="0" y="5"/>
                    </a:cubicBezTo>
                    <a:cubicBezTo>
                      <a:pt x="0" y="8"/>
                      <a:pt x="2" y="10"/>
                      <a:pt x="5" y="10"/>
                    </a:cubicBezTo>
                    <a:lnTo>
                      <a:pt x="9" y="10"/>
                    </a:lnTo>
                    <a:cubicBezTo>
                      <a:pt x="12" y="10"/>
                      <a:pt x="14" y="8"/>
                      <a:pt x="14" y="5"/>
                    </a:cubicBezTo>
                    <a:cubicBezTo>
                      <a:pt x="14" y="2"/>
                      <a:pt x="12"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endParaRPr>
              </a:p>
            </p:txBody>
          </p:sp>
          <p:sp>
            <p:nvSpPr>
              <p:cNvPr id="32" name="Freeform 6">
                <a:extLst>
                  <a:ext uri="{FF2B5EF4-FFF2-40B4-BE49-F238E27FC236}">
                    <a16:creationId xmlns:a16="http://schemas.microsoft.com/office/drawing/2014/main" id="{F9C211E3-2922-44BF-874A-3450384418CA}"/>
                  </a:ext>
                </a:extLst>
              </p:cNvPr>
              <p:cNvSpPr>
                <a:spLocks/>
              </p:cNvSpPr>
              <p:nvPr/>
            </p:nvSpPr>
            <p:spPr bwMode="auto">
              <a:xfrm>
                <a:off x="4357" y="2672"/>
                <a:ext cx="29" cy="22"/>
              </a:xfrm>
              <a:custGeom>
                <a:avLst/>
                <a:gdLst>
                  <a:gd name="T0" fmla="*/ 9 w 14"/>
                  <a:gd name="T1" fmla="*/ 0 h 10"/>
                  <a:gd name="T2" fmla="*/ 9 w 14"/>
                  <a:gd name="T3" fmla="*/ 0 h 10"/>
                  <a:gd name="T4" fmla="*/ 5 w 14"/>
                  <a:gd name="T5" fmla="*/ 0 h 10"/>
                  <a:gd name="T6" fmla="*/ 0 w 14"/>
                  <a:gd name="T7" fmla="*/ 5 h 10"/>
                  <a:gd name="T8" fmla="*/ 5 w 14"/>
                  <a:gd name="T9" fmla="*/ 10 h 10"/>
                  <a:gd name="T10" fmla="*/ 9 w 14"/>
                  <a:gd name="T11" fmla="*/ 10 h 10"/>
                  <a:gd name="T12" fmla="*/ 14 w 14"/>
                  <a:gd name="T13" fmla="*/ 5 h 10"/>
                  <a:gd name="T14" fmla="*/ 9 w 14"/>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0">
                    <a:moveTo>
                      <a:pt x="9" y="0"/>
                    </a:moveTo>
                    <a:lnTo>
                      <a:pt x="9" y="0"/>
                    </a:lnTo>
                    <a:lnTo>
                      <a:pt x="5" y="0"/>
                    </a:lnTo>
                    <a:cubicBezTo>
                      <a:pt x="2" y="0"/>
                      <a:pt x="0" y="2"/>
                      <a:pt x="0" y="5"/>
                    </a:cubicBezTo>
                    <a:cubicBezTo>
                      <a:pt x="0" y="8"/>
                      <a:pt x="2" y="10"/>
                      <a:pt x="5" y="10"/>
                    </a:cubicBezTo>
                    <a:lnTo>
                      <a:pt x="9" y="10"/>
                    </a:lnTo>
                    <a:cubicBezTo>
                      <a:pt x="12" y="10"/>
                      <a:pt x="14" y="8"/>
                      <a:pt x="14" y="5"/>
                    </a:cubicBezTo>
                    <a:cubicBezTo>
                      <a:pt x="14" y="2"/>
                      <a:pt x="12"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endParaRPr>
              </a:p>
            </p:txBody>
          </p:sp>
          <p:sp>
            <p:nvSpPr>
              <p:cNvPr id="33" name="Freeform 7">
                <a:extLst>
                  <a:ext uri="{FF2B5EF4-FFF2-40B4-BE49-F238E27FC236}">
                    <a16:creationId xmlns:a16="http://schemas.microsoft.com/office/drawing/2014/main" id="{70BCAD9E-D0F6-46EF-BC74-A9AE848CED41}"/>
                  </a:ext>
                </a:extLst>
              </p:cNvPr>
              <p:cNvSpPr>
                <a:spLocks noEditPoints="1"/>
              </p:cNvSpPr>
              <p:nvPr/>
            </p:nvSpPr>
            <p:spPr bwMode="auto">
              <a:xfrm>
                <a:off x="4011" y="2476"/>
                <a:ext cx="636" cy="666"/>
              </a:xfrm>
              <a:custGeom>
                <a:avLst/>
                <a:gdLst>
                  <a:gd name="T0" fmla="*/ 186 w 300"/>
                  <a:gd name="T1" fmla="*/ 146 h 300"/>
                  <a:gd name="T2" fmla="*/ 149 w 300"/>
                  <a:gd name="T3" fmla="*/ 168 h 300"/>
                  <a:gd name="T4" fmla="*/ 113 w 300"/>
                  <a:gd name="T5" fmla="*/ 147 h 300"/>
                  <a:gd name="T6" fmla="*/ 104 w 300"/>
                  <a:gd name="T7" fmla="*/ 114 h 300"/>
                  <a:gd name="T8" fmla="*/ 92 w 300"/>
                  <a:gd name="T9" fmla="*/ 102 h 300"/>
                  <a:gd name="T10" fmla="*/ 91 w 300"/>
                  <a:gd name="T11" fmla="*/ 82 h 300"/>
                  <a:gd name="T12" fmla="*/ 96 w 300"/>
                  <a:gd name="T13" fmla="*/ 80 h 300"/>
                  <a:gd name="T14" fmla="*/ 116 w 300"/>
                  <a:gd name="T15" fmla="*/ 37 h 300"/>
                  <a:gd name="T16" fmla="*/ 187 w 300"/>
                  <a:gd name="T17" fmla="*/ 54 h 300"/>
                  <a:gd name="T18" fmla="*/ 202 w 300"/>
                  <a:gd name="T19" fmla="*/ 80 h 300"/>
                  <a:gd name="T20" fmla="*/ 206 w 300"/>
                  <a:gd name="T21" fmla="*/ 82 h 300"/>
                  <a:gd name="T22" fmla="*/ 206 w 300"/>
                  <a:gd name="T23" fmla="*/ 103 h 300"/>
                  <a:gd name="T24" fmla="*/ 197 w 300"/>
                  <a:gd name="T25" fmla="*/ 109 h 300"/>
                  <a:gd name="T26" fmla="*/ 195 w 300"/>
                  <a:gd name="T27" fmla="*/ 121 h 300"/>
                  <a:gd name="T28" fmla="*/ 150 w 300"/>
                  <a:gd name="T29" fmla="*/ 225 h 300"/>
                  <a:gd name="T30" fmla="*/ 113 w 300"/>
                  <a:gd name="T31" fmla="*/ 195 h 300"/>
                  <a:gd name="T32" fmla="*/ 149 w 300"/>
                  <a:gd name="T33" fmla="*/ 183 h 300"/>
                  <a:gd name="T34" fmla="*/ 186 w 300"/>
                  <a:gd name="T35" fmla="*/ 195 h 300"/>
                  <a:gd name="T36" fmla="*/ 299 w 300"/>
                  <a:gd name="T37" fmla="*/ 290 h 300"/>
                  <a:gd name="T38" fmla="*/ 199 w 300"/>
                  <a:gd name="T39" fmla="*/ 185 h 300"/>
                  <a:gd name="T40" fmla="*/ 192 w 300"/>
                  <a:gd name="T41" fmla="*/ 163 h 300"/>
                  <a:gd name="T42" fmla="*/ 198 w 300"/>
                  <a:gd name="T43" fmla="*/ 156 h 300"/>
                  <a:gd name="T44" fmla="*/ 210 w 300"/>
                  <a:gd name="T45" fmla="*/ 120 h 300"/>
                  <a:gd name="T46" fmla="*/ 223 w 300"/>
                  <a:gd name="T47" fmla="*/ 87 h 300"/>
                  <a:gd name="T48" fmla="*/ 209 w 300"/>
                  <a:gd name="T49" fmla="*/ 66 h 300"/>
                  <a:gd name="T50" fmla="*/ 155 w 300"/>
                  <a:gd name="T51" fmla="*/ 0 h 300"/>
                  <a:gd name="T52" fmla="*/ 89 w 300"/>
                  <a:gd name="T53" fmla="*/ 53 h 300"/>
                  <a:gd name="T54" fmla="*/ 80 w 300"/>
                  <a:gd name="T55" fmla="*/ 72 h 300"/>
                  <a:gd name="T56" fmla="*/ 77 w 300"/>
                  <a:gd name="T57" fmla="*/ 104 h 300"/>
                  <a:gd name="T58" fmla="*/ 89 w 300"/>
                  <a:gd name="T59" fmla="*/ 122 h 300"/>
                  <a:gd name="T60" fmla="*/ 106 w 300"/>
                  <a:gd name="T61" fmla="*/ 163 h 300"/>
                  <a:gd name="T62" fmla="*/ 102 w 300"/>
                  <a:gd name="T63" fmla="*/ 184 h 300"/>
                  <a:gd name="T64" fmla="*/ 0 w 300"/>
                  <a:gd name="T65" fmla="*/ 290 h 300"/>
                  <a:gd name="T66" fmla="*/ 7 w 300"/>
                  <a:gd name="T67" fmla="*/ 300 h 300"/>
                  <a:gd name="T68" fmla="*/ 99 w 300"/>
                  <a:gd name="T69" fmla="*/ 201 h 300"/>
                  <a:gd name="T70" fmla="*/ 201 w 300"/>
                  <a:gd name="T71" fmla="*/ 202 h 300"/>
                  <a:gd name="T72" fmla="*/ 292 w 300"/>
                  <a:gd name="T73" fmla="*/ 299 h 300"/>
                  <a:gd name="T74" fmla="*/ 299 w 300"/>
                  <a:gd name="T75" fmla="*/ 29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186" y="146"/>
                    </a:moveTo>
                    <a:lnTo>
                      <a:pt x="186" y="146"/>
                    </a:lnTo>
                    <a:lnTo>
                      <a:pt x="180" y="154"/>
                    </a:lnTo>
                    <a:cubicBezTo>
                      <a:pt x="172" y="163"/>
                      <a:pt x="161" y="168"/>
                      <a:pt x="149" y="168"/>
                    </a:cubicBezTo>
                    <a:cubicBezTo>
                      <a:pt x="137" y="168"/>
                      <a:pt x="125" y="163"/>
                      <a:pt x="118" y="153"/>
                    </a:cubicBezTo>
                    <a:lnTo>
                      <a:pt x="113" y="147"/>
                    </a:lnTo>
                    <a:cubicBezTo>
                      <a:pt x="107" y="140"/>
                      <a:pt x="104" y="131"/>
                      <a:pt x="104" y="122"/>
                    </a:cubicBezTo>
                    <a:lnTo>
                      <a:pt x="104" y="114"/>
                    </a:lnTo>
                    <a:cubicBezTo>
                      <a:pt x="104" y="110"/>
                      <a:pt x="100" y="106"/>
                      <a:pt x="96" y="106"/>
                    </a:cubicBezTo>
                    <a:cubicBezTo>
                      <a:pt x="94" y="106"/>
                      <a:pt x="92" y="105"/>
                      <a:pt x="92" y="102"/>
                    </a:cubicBezTo>
                    <a:lnTo>
                      <a:pt x="90" y="86"/>
                    </a:lnTo>
                    <a:cubicBezTo>
                      <a:pt x="90" y="84"/>
                      <a:pt x="91" y="82"/>
                      <a:pt x="91" y="82"/>
                    </a:cubicBezTo>
                    <a:cubicBezTo>
                      <a:pt x="92" y="81"/>
                      <a:pt x="93" y="80"/>
                      <a:pt x="95" y="80"/>
                    </a:cubicBezTo>
                    <a:cubicBezTo>
                      <a:pt x="95" y="80"/>
                      <a:pt x="96" y="80"/>
                      <a:pt x="96" y="80"/>
                    </a:cubicBezTo>
                    <a:cubicBezTo>
                      <a:pt x="96" y="80"/>
                      <a:pt x="97" y="81"/>
                      <a:pt x="98" y="81"/>
                    </a:cubicBezTo>
                    <a:cubicBezTo>
                      <a:pt x="118" y="81"/>
                      <a:pt x="116" y="49"/>
                      <a:pt x="116" y="37"/>
                    </a:cubicBezTo>
                    <a:cubicBezTo>
                      <a:pt x="116" y="37"/>
                      <a:pt x="136" y="44"/>
                      <a:pt x="167" y="39"/>
                    </a:cubicBezTo>
                    <a:cubicBezTo>
                      <a:pt x="177" y="38"/>
                      <a:pt x="185" y="44"/>
                      <a:pt x="187" y="54"/>
                    </a:cubicBezTo>
                    <a:cubicBezTo>
                      <a:pt x="188" y="64"/>
                      <a:pt x="188" y="81"/>
                      <a:pt x="200" y="81"/>
                    </a:cubicBezTo>
                    <a:cubicBezTo>
                      <a:pt x="201" y="81"/>
                      <a:pt x="201" y="80"/>
                      <a:pt x="202" y="80"/>
                    </a:cubicBezTo>
                    <a:cubicBezTo>
                      <a:pt x="202" y="80"/>
                      <a:pt x="202" y="80"/>
                      <a:pt x="203" y="80"/>
                    </a:cubicBezTo>
                    <a:cubicBezTo>
                      <a:pt x="205" y="80"/>
                      <a:pt x="206" y="81"/>
                      <a:pt x="206" y="82"/>
                    </a:cubicBezTo>
                    <a:cubicBezTo>
                      <a:pt x="207" y="82"/>
                      <a:pt x="208" y="84"/>
                      <a:pt x="208" y="86"/>
                    </a:cubicBezTo>
                    <a:lnTo>
                      <a:pt x="206" y="103"/>
                    </a:lnTo>
                    <a:cubicBezTo>
                      <a:pt x="206" y="105"/>
                      <a:pt x="204" y="106"/>
                      <a:pt x="202" y="106"/>
                    </a:cubicBezTo>
                    <a:cubicBezTo>
                      <a:pt x="200" y="106"/>
                      <a:pt x="198" y="107"/>
                      <a:pt x="197" y="109"/>
                    </a:cubicBezTo>
                    <a:cubicBezTo>
                      <a:pt x="195" y="110"/>
                      <a:pt x="195" y="112"/>
                      <a:pt x="195" y="114"/>
                    </a:cubicBezTo>
                    <a:lnTo>
                      <a:pt x="195" y="121"/>
                    </a:lnTo>
                    <a:cubicBezTo>
                      <a:pt x="195" y="130"/>
                      <a:pt x="192" y="139"/>
                      <a:pt x="186" y="146"/>
                    </a:cubicBezTo>
                    <a:close/>
                    <a:moveTo>
                      <a:pt x="150" y="225"/>
                    </a:moveTo>
                    <a:lnTo>
                      <a:pt x="150" y="225"/>
                    </a:lnTo>
                    <a:cubicBezTo>
                      <a:pt x="131" y="225"/>
                      <a:pt x="116" y="212"/>
                      <a:pt x="113" y="195"/>
                    </a:cubicBezTo>
                    <a:cubicBezTo>
                      <a:pt x="118" y="189"/>
                      <a:pt x="120" y="182"/>
                      <a:pt x="121" y="176"/>
                    </a:cubicBezTo>
                    <a:cubicBezTo>
                      <a:pt x="130" y="181"/>
                      <a:pt x="139" y="183"/>
                      <a:pt x="149" y="183"/>
                    </a:cubicBezTo>
                    <a:cubicBezTo>
                      <a:pt x="159" y="183"/>
                      <a:pt x="169" y="181"/>
                      <a:pt x="178" y="175"/>
                    </a:cubicBezTo>
                    <a:cubicBezTo>
                      <a:pt x="179" y="181"/>
                      <a:pt x="181" y="188"/>
                      <a:pt x="186" y="195"/>
                    </a:cubicBezTo>
                    <a:cubicBezTo>
                      <a:pt x="183" y="212"/>
                      <a:pt x="168" y="225"/>
                      <a:pt x="150" y="225"/>
                    </a:cubicBezTo>
                    <a:close/>
                    <a:moveTo>
                      <a:pt x="299" y="290"/>
                    </a:moveTo>
                    <a:lnTo>
                      <a:pt x="299" y="290"/>
                    </a:lnTo>
                    <a:cubicBezTo>
                      <a:pt x="289" y="241"/>
                      <a:pt x="250" y="201"/>
                      <a:pt x="199" y="185"/>
                    </a:cubicBezTo>
                    <a:cubicBezTo>
                      <a:pt x="198" y="185"/>
                      <a:pt x="198" y="185"/>
                      <a:pt x="197" y="184"/>
                    </a:cubicBezTo>
                    <a:cubicBezTo>
                      <a:pt x="190" y="175"/>
                      <a:pt x="192" y="163"/>
                      <a:pt x="192" y="163"/>
                    </a:cubicBezTo>
                    <a:cubicBezTo>
                      <a:pt x="192" y="163"/>
                      <a:pt x="192" y="163"/>
                      <a:pt x="192" y="162"/>
                    </a:cubicBezTo>
                    <a:lnTo>
                      <a:pt x="198" y="156"/>
                    </a:lnTo>
                    <a:cubicBezTo>
                      <a:pt x="205" y="146"/>
                      <a:pt x="210" y="134"/>
                      <a:pt x="210" y="121"/>
                    </a:cubicBezTo>
                    <a:lnTo>
                      <a:pt x="210" y="120"/>
                    </a:lnTo>
                    <a:cubicBezTo>
                      <a:pt x="216" y="117"/>
                      <a:pt x="221" y="111"/>
                      <a:pt x="221" y="104"/>
                    </a:cubicBezTo>
                    <a:lnTo>
                      <a:pt x="223" y="87"/>
                    </a:lnTo>
                    <a:cubicBezTo>
                      <a:pt x="223" y="81"/>
                      <a:pt x="221" y="76"/>
                      <a:pt x="218" y="72"/>
                    </a:cubicBezTo>
                    <a:cubicBezTo>
                      <a:pt x="215" y="69"/>
                      <a:pt x="212" y="67"/>
                      <a:pt x="209" y="66"/>
                    </a:cubicBezTo>
                    <a:lnTo>
                      <a:pt x="209" y="53"/>
                    </a:lnTo>
                    <a:cubicBezTo>
                      <a:pt x="209" y="23"/>
                      <a:pt x="185" y="0"/>
                      <a:pt x="155" y="0"/>
                    </a:cubicBezTo>
                    <a:lnTo>
                      <a:pt x="143" y="0"/>
                    </a:lnTo>
                    <a:cubicBezTo>
                      <a:pt x="113" y="0"/>
                      <a:pt x="89" y="23"/>
                      <a:pt x="89" y="53"/>
                    </a:cubicBezTo>
                    <a:lnTo>
                      <a:pt x="89" y="66"/>
                    </a:lnTo>
                    <a:cubicBezTo>
                      <a:pt x="86" y="67"/>
                      <a:pt x="83" y="69"/>
                      <a:pt x="80" y="72"/>
                    </a:cubicBezTo>
                    <a:cubicBezTo>
                      <a:pt x="76" y="76"/>
                      <a:pt x="74" y="82"/>
                      <a:pt x="75" y="87"/>
                    </a:cubicBezTo>
                    <a:lnTo>
                      <a:pt x="77" y="104"/>
                    </a:lnTo>
                    <a:cubicBezTo>
                      <a:pt x="78" y="111"/>
                      <a:pt x="82" y="117"/>
                      <a:pt x="89" y="120"/>
                    </a:cubicBezTo>
                    <a:lnTo>
                      <a:pt x="89" y="122"/>
                    </a:lnTo>
                    <a:cubicBezTo>
                      <a:pt x="89" y="134"/>
                      <a:pt x="93" y="146"/>
                      <a:pt x="101" y="156"/>
                    </a:cubicBezTo>
                    <a:lnTo>
                      <a:pt x="106" y="163"/>
                    </a:lnTo>
                    <a:cubicBezTo>
                      <a:pt x="106" y="163"/>
                      <a:pt x="107" y="163"/>
                      <a:pt x="107" y="163"/>
                    </a:cubicBezTo>
                    <a:cubicBezTo>
                      <a:pt x="107" y="165"/>
                      <a:pt x="108" y="176"/>
                      <a:pt x="102" y="184"/>
                    </a:cubicBezTo>
                    <a:cubicBezTo>
                      <a:pt x="101" y="185"/>
                      <a:pt x="101" y="185"/>
                      <a:pt x="101" y="185"/>
                    </a:cubicBezTo>
                    <a:cubicBezTo>
                      <a:pt x="49" y="201"/>
                      <a:pt x="10" y="241"/>
                      <a:pt x="0" y="290"/>
                    </a:cubicBezTo>
                    <a:cubicBezTo>
                      <a:pt x="0" y="295"/>
                      <a:pt x="1" y="298"/>
                      <a:pt x="5" y="299"/>
                    </a:cubicBezTo>
                    <a:cubicBezTo>
                      <a:pt x="6" y="299"/>
                      <a:pt x="6" y="300"/>
                      <a:pt x="7" y="300"/>
                    </a:cubicBezTo>
                    <a:cubicBezTo>
                      <a:pt x="10" y="300"/>
                      <a:pt x="14" y="297"/>
                      <a:pt x="14" y="294"/>
                    </a:cubicBezTo>
                    <a:cubicBezTo>
                      <a:pt x="23" y="252"/>
                      <a:pt x="55" y="217"/>
                      <a:pt x="99" y="201"/>
                    </a:cubicBezTo>
                    <a:cubicBezTo>
                      <a:pt x="105" y="224"/>
                      <a:pt x="125" y="240"/>
                      <a:pt x="150" y="240"/>
                    </a:cubicBezTo>
                    <a:cubicBezTo>
                      <a:pt x="174" y="240"/>
                      <a:pt x="194" y="224"/>
                      <a:pt x="201" y="202"/>
                    </a:cubicBezTo>
                    <a:cubicBezTo>
                      <a:pt x="244" y="217"/>
                      <a:pt x="276" y="252"/>
                      <a:pt x="285" y="294"/>
                    </a:cubicBezTo>
                    <a:cubicBezTo>
                      <a:pt x="285" y="297"/>
                      <a:pt x="288" y="299"/>
                      <a:pt x="292" y="299"/>
                    </a:cubicBezTo>
                    <a:cubicBezTo>
                      <a:pt x="292" y="299"/>
                      <a:pt x="293" y="299"/>
                      <a:pt x="293" y="299"/>
                    </a:cubicBezTo>
                    <a:cubicBezTo>
                      <a:pt x="297" y="298"/>
                      <a:pt x="300" y="294"/>
                      <a:pt x="299" y="2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endParaRPr>
              </a:p>
            </p:txBody>
          </p:sp>
        </p:grpSp>
      </p:grpSp>
      <p:cxnSp>
        <p:nvCxnSpPr>
          <p:cNvPr id="47" name="Straight Connector 46">
            <a:extLst>
              <a:ext uri="{FF2B5EF4-FFF2-40B4-BE49-F238E27FC236}">
                <a16:creationId xmlns:a16="http://schemas.microsoft.com/office/drawing/2014/main" id="{1E440466-5D2F-4680-814D-49ECE681486F}"/>
              </a:ext>
              <a:ext uri="{C183D7F6-B498-43B3-948B-1728B52AA6E4}">
                <adec:decorative xmlns:adec="http://schemas.microsoft.com/office/drawing/2017/decorative" val="1"/>
              </a:ext>
            </a:extLst>
          </p:cNvPr>
          <p:cNvCxnSpPr>
            <a:cxnSpLocks/>
          </p:cNvCxnSpPr>
          <p:nvPr/>
        </p:nvCxnSpPr>
        <p:spPr>
          <a:xfrm>
            <a:off x="5443994" y="3377795"/>
            <a:ext cx="617976" cy="3416"/>
          </a:xfrm>
          <a:prstGeom prst="line">
            <a:avLst/>
          </a:prstGeom>
          <a:noFill/>
          <a:ln w="19050" cap="flat" cmpd="sng" algn="ctr">
            <a:solidFill>
              <a:srgbClr val="003DA1"/>
            </a:solidFill>
            <a:prstDash val="solid"/>
            <a:headEnd type="oval"/>
            <a:tailEnd type="oval"/>
          </a:ln>
          <a:effectLst/>
        </p:spPr>
      </p:cxnSp>
      <p:cxnSp>
        <p:nvCxnSpPr>
          <p:cNvPr id="48" name="Straight Connector 47">
            <a:extLst>
              <a:ext uri="{FF2B5EF4-FFF2-40B4-BE49-F238E27FC236}">
                <a16:creationId xmlns:a16="http://schemas.microsoft.com/office/drawing/2014/main" id="{B559F229-0BEE-4D5B-B012-F0BB4F1F5417}"/>
              </a:ext>
              <a:ext uri="{C183D7F6-B498-43B3-948B-1728B52AA6E4}">
                <adec:decorative xmlns:adec="http://schemas.microsoft.com/office/drawing/2017/decorative" val="1"/>
              </a:ext>
            </a:extLst>
          </p:cNvPr>
          <p:cNvCxnSpPr>
            <a:cxnSpLocks/>
          </p:cNvCxnSpPr>
          <p:nvPr/>
        </p:nvCxnSpPr>
        <p:spPr>
          <a:xfrm>
            <a:off x="4349262" y="1864979"/>
            <a:ext cx="1746738" cy="0"/>
          </a:xfrm>
          <a:prstGeom prst="line">
            <a:avLst/>
          </a:prstGeom>
          <a:noFill/>
          <a:ln w="19050" cap="flat" cmpd="sng" algn="ctr">
            <a:solidFill>
              <a:schemeClr val="accent1"/>
            </a:solidFill>
            <a:prstDash val="solid"/>
            <a:headEnd type="oval"/>
            <a:tailEnd type="oval"/>
          </a:ln>
          <a:effectLst/>
        </p:spPr>
      </p:cxnSp>
    </p:spTree>
    <p:extLst>
      <p:ext uri="{BB962C8B-B14F-4D97-AF65-F5344CB8AC3E}">
        <p14:creationId xmlns:p14="http://schemas.microsoft.com/office/powerpoint/2010/main" val="253225652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C9FFC6-4D40-4E4F-A84F-A0B271B9B03D}"/>
              </a:ext>
            </a:extLst>
          </p:cNvPr>
          <p:cNvSpPr/>
          <p:nvPr/>
        </p:nvSpPr>
        <p:spPr>
          <a:xfrm>
            <a:off x="928777" y="1524000"/>
            <a:ext cx="4703188" cy="3659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377"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anose="020B0604020202020204" pitchFamily="34" charset="0"/>
                <a:ea typeface="Arial" panose="020B0604020202020204" pitchFamily="34" charset="0"/>
                <a:cs typeface="Arial" panose="020B0604020202020204" pitchFamily="34" charset="0"/>
                <a:sym typeface="Wingdings" charset="2"/>
              </a:defRPr>
            </a:lvl1pPr>
            <a:lvl2pPr marL="457189" marR="0" indent="0" algn="l" defTabSz="914377"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anose="020B0604020202020204" pitchFamily="34" charset="0"/>
                <a:ea typeface="Arial" panose="020B0604020202020204" pitchFamily="34" charset="0"/>
                <a:cs typeface="Arial" panose="020B0604020202020204" pitchFamily="34" charset="0"/>
                <a:sym typeface="Wingdings" charset="2"/>
              </a:defRPr>
            </a:lvl2pPr>
            <a:lvl3pPr marL="914377" marR="0" indent="0" algn="l" defTabSz="914377"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anose="020B0604020202020204" pitchFamily="34" charset="0"/>
                <a:ea typeface="Arial" panose="020B0604020202020204" pitchFamily="34" charset="0"/>
                <a:cs typeface="Arial" panose="020B0604020202020204" pitchFamily="34" charset="0"/>
                <a:sym typeface="Wingdings" charset="2"/>
              </a:defRPr>
            </a:lvl3pPr>
            <a:lvl4pPr marL="1371566" marR="0" indent="0" algn="l" defTabSz="914377"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anose="020B0604020202020204" pitchFamily="34" charset="0"/>
                <a:ea typeface="Arial" panose="020B0604020202020204" pitchFamily="34" charset="0"/>
                <a:cs typeface="Arial" panose="020B0604020202020204" pitchFamily="34" charset="0"/>
                <a:sym typeface="Wingdings" charset="2"/>
              </a:defRPr>
            </a:lvl4pPr>
            <a:lvl5pPr marL="1828754" marR="0" indent="0" algn="l" defTabSz="914377"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anose="020B0604020202020204" pitchFamily="34" charset="0"/>
                <a:ea typeface="Arial" panose="020B0604020202020204" pitchFamily="34" charset="0"/>
                <a:cs typeface="Arial" panose="020B0604020202020204" pitchFamily="34" charset="0"/>
                <a:sym typeface="Wingdings" charset="2"/>
              </a:defRPr>
            </a:lvl5pPr>
            <a:lvl6pPr marL="2285943" marR="0" indent="0" algn="l" defTabSz="914377"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anose="020B0604020202020204" pitchFamily="34" charset="0"/>
                <a:ea typeface="Arial" panose="020B0604020202020204" pitchFamily="34" charset="0"/>
                <a:cs typeface="Arial" panose="020B0604020202020204" pitchFamily="34" charset="0"/>
                <a:sym typeface="Wingdings" charset="2"/>
              </a:defRPr>
            </a:lvl6pPr>
            <a:lvl7pPr marL="2743131" marR="0" indent="0" algn="l" defTabSz="914377"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anose="020B0604020202020204" pitchFamily="34" charset="0"/>
                <a:ea typeface="Arial" panose="020B0604020202020204" pitchFamily="34" charset="0"/>
                <a:cs typeface="Arial" panose="020B0604020202020204" pitchFamily="34" charset="0"/>
                <a:sym typeface="Wingdings" charset="2"/>
              </a:defRPr>
            </a:lvl7pPr>
            <a:lvl8pPr marL="3200320" marR="0" indent="0" algn="l" defTabSz="914377"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anose="020B0604020202020204" pitchFamily="34" charset="0"/>
                <a:ea typeface="Arial" panose="020B0604020202020204" pitchFamily="34" charset="0"/>
                <a:cs typeface="Arial" panose="020B0604020202020204" pitchFamily="34" charset="0"/>
                <a:sym typeface="Wingdings" charset="2"/>
              </a:defRPr>
            </a:lvl8pPr>
            <a:lvl9pPr marL="3657509" marR="0" indent="0" algn="l" defTabSz="914377"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anose="020B0604020202020204" pitchFamily="34" charset="0"/>
                <a:ea typeface="Arial" panose="020B0604020202020204" pitchFamily="34" charset="0"/>
                <a:cs typeface="Arial" panose="020B0604020202020204" pitchFamily="34" charset="0"/>
                <a:sym typeface="Wingdings" charset="2"/>
              </a:defRPr>
            </a:lvl9pPr>
          </a:lstStyle>
          <a:p>
            <a:pPr marL="0" algn="ctr" defTabSz="914377">
              <a:buNone/>
              <a:defRPr kumimoji="0" sz="1800" b="0" i="0" normalizeH="0" noProof="0">
                <a:uLnTx/>
                <a:uFillTx/>
                <a:latin typeface="Arial" panose="020B0604020202020204" pitchFamily="34" charset="0"/>
                <a:ea typeface="Arial" panose="020B0604020202020204" pitchFamily="34" charset="0"/>
                <a:cs typeface="Arial" panose="020B0604020202020204" pitchFamily="34" charset="0"/>
              </a:defRPr>
            </a:pPr>
            <a:endParaRPr lang="en-US"/>
          </a:p>
        </p:txBody>
      </p:sp>
      <p:sp>
        <p:nvSpPr>
          <p:cNvPr id="10" name="Title 9">
            <a:extLst>
              <a:ext uri="{FF2B5EF4-FFF2-40B4-BE49-F238E27FC236}">
                <a16:creationId xmlns:a16="http://schemas.microsoft.com/office/drawing/2014/main" id="{1C7623BE-6418-054B-8C30-E9B0146D6FEF}"/>
              </a:ext>
            </a:extLst>
          </p:cNvPr>
          <p:cNvSpPr>
            <a:spLocks noGrp="1"/>
          </p:cNvSpPr>
          <p:nvPr>
            <p:ph type="title"/>
          </p:nvPr>
        </p:nvSpPr>
        <p:spPr/>
        <p:txBody>
          <a:bodyPr/>
          <a:lstStyle/>
          <a:p>
            <a:pPr marL="0" marR="0" lvl="0" indent="0" algn="l" defTabSz="914377" fontAlgn="auto">
              <a:lnSpc>
                <a:spcPct val="100000"/>
              </a:lnSpc>
              <a:spcBef>
                <a:spcPct val="0"/>
              </a:spcBef>
              <a:spcAft>
                <a:spcPct val="0"/>
              </a:spcAft>
              <a:buSzTx/>
              <a:buNone/>
              <a:defRPr kumimoji="0" sz="3200" b="1"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j-lt"/>
                <a:ea typeface="+mj-ea"/>
                <a:cs typeface="+mj-cs"/>
                <a:sym typeface="Wingdings" charset="2"/>
              </a:defRPr>
            </a:pPr>
            <a:r>
              <a:rPr kumimoji="0" lang="en-US" sz="3200" b="1"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j-lt"/>
                <a:ea typeface="+mj-ea"/>
                <a:cs typeface="+mj-cs"/>
                <a:sym typeface="Wingdings" charset="2"/>
              </a:rPr>
              <a:t>Oral health is connected to overall heath</a:t>
            </a:r>
          </a:p>
        </p:txBody>
      </p:sp>
      <p:sp>
        <p:nvSpPr>
          <p:cNvPr id="11" name="Text Placeholder 10">
            <a:extLst>
              <a:ext uri="{FF2B5EF4-FFF2-40B4-BE49-F238E27FC236}">
                <a16:creationId xmlns:a16="http://schemas.microsoft.com/office/drawing/2014/main" id="{789A0E44-493D-4649-B6C4-CC75D581ADE7}"/>
              </a:ext>
            </a:extLst>
          </p:cNvPr>
          <p:cNvSpPr>
            <a:spLocks noGrp="1"/>
          </p:cNvSpPr>
          <p:nvPr>
            <p:ph type="body" sz="quarter" idx="13"/>
          </p:nvPr>
        </p:nvSpPr>
        <p:spPr/>
        <p:txBody>
          <a:bodyPr/>
          <a:lstStyle/>
          <a:p>
            <a:pPr marL="0" marR="0" lvl="0" indent="0" algn="l" defTabSz="914377" fontAlgn="auto">
              <a:lnSpc>
                <a:spcPct val="100000"/>
              </a:lnSpc>
              <a:spcBef>
                <a:spcPts val="400"/>
              </a:spcBef>
              <a:spcAft>
                <a:spcPct val="0"/>
              </a:spcAft>
              <a:buSzTx/>
              <a:buNone/>
              <a:defRPr kumimoji="0" sz="933"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mn-lt"/>
                <a:ea typeface="+mn-ea"/>
                <a:cs typeface="Arial" panose="020B0604020202020204" pitchFamily="34" charset="0"/>
                <a:sym typeface="Wingdings" charset="2"/>
              </a:defRPr>
            </a:pPr>
            <a:r>
              <a:rPr kumimoji="0" lang="en-US" sz="933" b="0" i="0" u="none" strike="noStrike" kern="1200" cap="none" spc="0" normalizeH="0" baseline="30000" noProof="0">
                <a:ln w="9525" cap="flat" cmpd="sng" algn="ctr">
                  <a:noFill/>
                  <a:prstDash val="solid"/>
                  <a:round/>
                  <a:headEnd type="none" w="med" len="med"/>
                  <a:tailEnd type="none" w="med" len="med"/>
                </a:ln>
                <a:solidFill>
                  <a:srgbClr val="595959"/>
                </a:solidFill>
                <a:uLnTx/>
                <a:uFillTx/>
                <a:latin typeface="+mn-lt"/>
                <a:ea typeface="+mn-ea"/>
                <a:cs typeface="Arial" panose="020B0604020202020204" pitchFamily="34" charset="0"/>
                <a:sym typeface="Wingdings" charset="2"/>
              </a:rPr>
              <a:t>1</a:t>
            </a:r>
            <a:r>
              <a:rPr kumimoji="0" lang="en-US" sz="933"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mn-lt"/>
                <a:ea typeface="+mn-ea"/>
                <a:cs typeface="Arial" panose="020B0604020202020204" pitchFamily="34" charset="0"/>
                <a:sym typeface="Wingdings" charset="2"/>
              </a:rPr>
              <a:t> UnitedHealthcare gap in care integrated report, 2019. </a:t>
            </a:r>
          </a:p>
          <a:p>
            <a:pPr marL="0" marR="0" lvl="0" indent="0" algn="l" defTabSz="914377" fontAlgn="auto">
              <a:lnSpc>
                <a:spcPct val="100000"/>
              </a:lnSpc>
              <a:spcBef>
                <a:spcPts val="400"/>
              </a:spcBef>
              <a:spcAft>
                <a:spcPct val="0"/>
              </a:spcAft>
              <a:buSzTx/>
              <a:buNone/>
              <a:defRPr kumimoji="0" sz="933"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mn-lt"/>
                <a:ea typeface="+mn-ea"/>
                <a:cs typeface="Arial" panose="020B0604020202020204" pitchFamily="34" charset="0"/>
                <a:sym typeface="Wingdings" charset="2"/>
              </a:defRPr>
            </a:pPr>
            <a:r>
              <a:rPr kumimoji="0" lang="en-US" sz="933" b="0" i="0" u="none" strike="noStrike" kern="1200" cap="none" spc="0" normalizeH="0" baseline="30000" noProof="0">
                <a:ln w="9525" cap="flat" cmpd="sng" algn="ctr">
                  <a:noFill/>
                  <a:prstDash val="solid"/>
                  <a:round/>
                  <a:headEnd type="none" w="med" len="med"/>
                  <a:tailEnd type="none" w="med" len="med"/>
                </a:ln>
                <a:solidFill>
                  <a:srgbClr val="595959"/>
                </a:solidFill>
                <a:uLnTx/>
                <a:uFillTx/>
                <a:latin typeface="+mn-lt"/>
                <a:ea typeface="+mn-ea"/>
                <a:cs typeface="Arial" panose="020B0604020202020204" pitchFamily="34" charset="0"/>
                <a:sym typeface="Wingdings" charset="2"/>
              </a:rPr>
              <a:t>2 </a:t>
            </a:r>
            <a:r>
              <a:rPr kumimoji="0" lang="en-US" sz="933" b="0" i="0" u="none" strike="noStrike" kern="1200" cap="none" spc="0" normalizeH="0" baseline="0" noProof="0">
                <a:ln w="9525" cap="flat" cmpd="sng" algn="ctr">
                  <a:noFill/>
                  <a:prstDash val="solid"/>
                  <a:round/>
                  <a:headEnd type="none" w="med" len="med"/>
                  <a:tailEnd type="none" w="med" len="med"/>
                </a:ln>
                <a:solidFill>
                  <a:srgbClr val="595959"/>
                </a:solidFill>
                <a:uLnTx/>
                <a:uFillTx/>
                <a:latin typeface="+mn-lt"/>
                <a:ea typeface="+mn-ea"/>
                <a:cs typeface="Arial" panose="020B0604020202020204" pitchFamily="34" charset="0"/>
                <a:sym typeface="Wingdings" charset="2"/>
              </a:rPr>
              <a:t>Mathews MJ, Mathews EH, Mathews GE. Oral health and coronary heart disease. BMC Oral Health. 2016;16(1):122. Published online Nov. 15, 2016. doi: 10.1186/s12903-016-0316-7. </a:t>
            </a:r>
          </a:p>
        </p:txBody>
      </p:sp>
      <p:sp>
        <p:nvSpPr>
          <p:cNvPr id="9" name="Content Placeholder 3">
            <a:extLst>
              <a:ext uri="{FF2B5EF4-FFF2-40B4-BE49-F238E27FC236}">
                <a16:creationId xmlns:a16="http://schemas.microsoft.com/office/drawing/2014/main" id="{9FBB65BC-4869-B544-9C08-884BF3673C59}"/>
              </a:ext>
            </a:extLst>
          </p:cNvPr>
          <p:cNvSpPr txBox="1"/>
          <p:nvPr/>
        </p:nvSpPr>
        <p:spPr>
          <a:xfrm>
            <a:off x="9037122" y="185755"/>
            <a:ext cx="2893741" cy="342095"/>
          </a:xfrm>
          <a:prstGeom prst="rect">
            <a:avLst/>
          </a:prstGeom>
        </p:spPr>
        <p:txBody>
          <a:bodyPr/>
          <a:lstStyle>
            <a:defPPr>
              <a:defRPr lang="en-US"/>
            </a:defPPr>
            <a:lvl1pPr marL="0" indent="0" algn="r" defTabSz="914377" rtl="0" eaLnBrk="1" latinLnBrk="0" hangingPunct="1">
              <a:lnSpc>
                <a:spcPct val="90000"/>
              </a:lnSpc>
              <a:spcBef>
                <a:spcPts val="400"/>
              </a:spcBef>
              <a:spcAft>
                <a:spcPts val="800"/>
              </a:spcAft>
              <a:buClr>
                <a:schemeClr val="accent1"/>
              </a:buClr>
              <a:buFont typeface="Arial" panose="020B0604020202020204" pitchFamily="34" charset="0"/>
              <a:buNone/>
              <a:defRPr sz="800" b="0" i="0" kern="1200">
                <a:solidFill>
                  <a:schemeClr val="accent1"/>
                </a:solidFill>
                <a:latin typeface="+mn-lt"/>
                <a:ea typeface="+mn-ea"/>
                <a:cs typeface="Arial" panose="020B0604020202020204" pitchFamily="34" charset="0"/>
              </a:defRPr>
            </a:lvl1pPr>
            <a:lvl2pPr marL="156630" indent="0" algn="l" defTabSz="914377" rtl="0" eaLnBrk="1" latinLnBrk="0" hangingPunct="1">
              <a:lnSpc>
                <a:spcPct val="90000"/>
              </a:lnSpc>
              <a:spcBef>
                <a:spcPct val="0"/>
              </a:spcBef>
              <a:spcAft>
                <a:spcPts val="800"/>
              </a:spcAft>
              <a:buClr>
                <a:schemeClr val="accent1"/>
              </a:buClr>
              <a:buFont typeface="System Font Regular"/>
              <a:buNone/>
              <a:defRPr sz="800" b="0" i="0" kern="1200">
                <a:solidFill>
                  <a:schemeClr val="accent1"/>
                </a:solidFill>
                <a:latin typeface="+mn-lt"/>
                <a:ea typeface="+mn-ea"/>
                <a:cs typeface="Arial" panose="020B0604020202020204" pitchFamily="34" charset="0"/>
              </a:defRPr>
            </a:lvl2pPr>
            <a:lvl3pPr marL="302677" indent="0" algn="l" defTabSz="914377" rtl="0" eaLnBrk="1" latinLnBrk="0" hangingPunct="1">
              <a:lnSpc>
                <a:spcPct val="90000"/>
              </a:lnSpc>
              <a:spcBef>
                <a:spcPct val="0"/>
              </a:spcBef>
              <a:spcAft>
                <a:spcPts val="800"/>
              </a:spcAft>
              <a:buClr>
                <a:schemeClr val="accent1"/>
              </a:buClr>
              <a:buFont typeface="Arial" panose="020B0604020202020204" pitchFamily="34" charset="0"/>
              <a:buNone/>
              <a:defRPr sz="800" b="0" i="0" kern="1200">
                <a:solidFill>
                  <a:schemeClr val="accent1"/>
                </a:solidFill>
                <a:latin typeface="+mn-lt"/>
                <a:ea typeface="+mn-ea"/>
                <a:cs typeface="Arial" panose="020B0604020202020204" pitchFamily="34" charset="0"/>
              </a:defRPr>
            </a:lvl3pPr>
            <a:lvl4pPr marL="438140" indent="0" algn="l" defTabSz="914377" rtl="0" eaLnBrk="1" latinLnBrk="0" hangingPunct="1">
              <a:lnSpc>
                <a:spcPct val="90000"/>
              </a:lnSpc>
              <a:spcBef>
                <a:spcPct val="0"/>
              </a:spcBef>
              <a:spcAft>
                <a:spcPts val="800"/>
              </a:spcAft>
              <a:buClr>
                <a:schemeClr val="accent1"/>
              </a:buClr>
              <a:buFont typeface="System Font Regular"/>
              <a:buNone/>
              <a:defRPr sz="800" b="0" i="0" kern="1200">
                <a:solidFill>
                  <a:schemeClr val="accent1"/>
                </a:solidFill>
                <a:latin typeface="+mn-lt"/>
                <a:ea typeface="+mn-ea"/>
                <a:cs typeface="Arial" panose="020B0604020202020204" pitchFamily="34" charset="0"/>
              </a:defRPr>
            </a:lvl4pPr>
            <a:lvl5pPr marL="558786" indent="0" algn="l" defTabSz="914377" rtl="0" eaLnBrk="1" latinLnBrk="0" hangingPunct="1">
              <a:lnSpc>
                <a:spcPct val="90000"/>
              </a:lnSpc>
              <a:spcBef>
                <a:spcPct val="0"/>
              </a:spcBef>
              <a:spcAft>
                <a:spcPts val="800"/>
              </a:spcAft>
              <a:buClr>
                <a:schemeClr val="accent1"/>
              </a:buClr>
              <a:buFont typeface="Arial" panose="020B0604020202020204" pitchFamily="34" charset="0"/>
              <a:buNone/>
              <a:defRPr sz="8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914377">
              <a:lnSpc>
                <a:spcPct val="90000"/>
              </a:lnSpc>
              <a:spcBef>
                <a:spcPts val="400"/>
              </a:spcBef>
              <a:spcAft>
                <a:spcPts val="800"/>
              </a:spcAft>
              <a:buNone/>
              <a:defRPr kumimoji="0" sz="800" b="0" i="0" kern="1200" normalizeH="0" noProof="0">
                <a:solidFill>
                  <a:srgbClr val="002477"/>
                </a:solidFill>
                <a:uLnTx/>
                <a:uFillTx/>
                <a:latin typeface="+mn-lt"/>
                <a:ea typeface="+mn-ea"/>
                <a:cs typeface="Arial" panose="020B0604020202020204" pitchFamily="34" charset="0"/>
              </a:defRPr>
            </a:pPr>
            <a:r>
              <a:rPr kumimoji="0" lang="en-US" sz="800" b="0" i="0" kern="1200" normalizeH="0" noProof="0">
                <a:solidFill>
                  <a:schemeClr val="tx1"/>
                </a:solidFill>
                <a:uLnTx/>
                <a:uFillTx/>
                <a:latin typeface="+mn-lt"/>
                <a:ea typeface="+mn-ea"/>
                <a:cs typeface="Arial" panose="020B0604020202020204" pitchFamily="34" charset="0"/>
              </a:rPr>
              <a:t>Dental  |  Dental Plans</a:t>
            </a:r>
          </a:p>
        </p:txBody>
      </p:sp>
      <p:graphicFrame>
        <p:nvGraphicFramePr>
          <p:cNvPr id="15" name="Table 14">
            <a:extLst>
              <a:ext uri="{FF2B5EF4-FFF2-40B4-BE49-F238E27FC236}">
                <a16:creationId xmlns:a16="http://schemas.microsoft.com/office/drawing/2014/main" id="{E73BB604-B5BF-0240-8165-EB0D3963B690}"/>
              </a:ext>
            </a:extLst>
          </p:cNvPr>
          <p:cNvGraphicFramePr>
            <a:graphicFrameLocks noGrp="1"/>
          </p:cNvGraphicFramePr>
          <p:nvPr>
            <p:extLst>
              <p:ext uri="{D42A27DB-BD31-4B8C-83A1-F6EECF244321}">
                <p14:modId xmlns:p14="http://schemas.microsoft.com/office/powerpoint/2010/main" val="3401167077"/>
              </p:ext>
            </p:extLst>
          </p:nvPr>
        </p:nvGraphicFramePr>
        <p:xfrm>
          <a:off x="931733" y="3283490"/>
          <a:ext cx="4700232" cy="1473200"/>
        </p:xfrm>
        <a:graphic>
          <a:graphicData uri="http://schemas.openxmlformats.org/drawingml/2006/table">
            <a:tbl>
              <a:tblPr firstRow="1" bandRow="1">
                <a:tableStyleId>{5C22544A-7EE6-4342-B048-85BDC9FD1C3A}</a:tableStyleId>
              </a:tblPr>
              <a:tblGrid>
                <a:gridCol w="4700232">
                  <a:extLst>
                    <a:ext uri="{9D8B030D-6E8A-4147-A177-3AD203B41FA5}">
                      <a16:colId xmlns:a16="http://schemas.microsoft.com/office/drawing/2014/main" val="20000"/>
                    </a:ext>
                  </a:extLst>
                </a:gridCol>
              </a:tblGrid>
              <a:tr h="538312">
                <a:tc>
                  <a:txBody>
                    <a:bodyPr/>
                    <a:lstStyle/>
                    <a:p>
                      <a:pPr algn="ctr">
                        <a:lnSpc>
                          <a:spcPct val="100000"/>
                        </a:lnSpc>
                        <a:spcAft>
                          <a:spcPts val="400"/>
                        </a:spcAft>
                      </a:pPr>
                      <a:r>
                        <a:rPr lang="en-US" sz="2400" b="1" i="0" baseline="0">
                          <a:solidFill>
                            <a:schemeClr val="accent1"/>
                          </a:solidFill>
                          <a:latin typeface="Arial" panose="020B0604020202020204" pitchFamily="34" charset="0"/>
                          <a:cs typeface="Arial" panose="020B0604020202020204" pitchFamily="34" charset="0"/>
                        </a:rPr>
                        <a:t>Diabetes, asthma </a:t>
                      </a:r>
                      <a:br>
                        <a:rPr lang="en-US" sz="2400" b="1" i="0" baseline="0">
                          <a:solidFill>
                            <a:schemeClr val="accent1"/>
                          </a:solidFill>
                          <a:latin typeface="Arial" panose="020B0604020202020204" pitchFamily="34" charset="0"/>
                          <a:cs typeface="Arial" panose="020B0604020202020204" pitchFamily="34" charset="0"/>
                        </a:rPr>
                      </a:br>
                      <a:r>
                        <a:rPr lang="en-US" sz="2400" b="1" i="0" baseline="0">
                          <a:solidFill>
                            <a:schemeClr val="accent1"/>
                          </a:solidFill>
                          <a:latin typeface="Arial" panose="020B0604020202020204" pitchFamily="34" charset="0"/>
                          <a:cs typeface="Arial" panose="020B0604020202020204" pitchFamily="34" charset="0"/>
                        </a:rPr>
                        <a:t>heart disease and pregnancy </a:t>
                      </a:r>
                      <a:endParaRPr lang="en-US" sz="2400" b="0" i="0" baseline="0">
                        <a:solidFill>
                          <a:schemeClr val="accent1"/>
                        </a:solidFill>
                        <a:latin typeface="Arial" panose="020B0604020202020204" pitchFamily="34" charset="0"/>
                        <a:cs typeface="Arial" panose="020B0604020202020204" pitchFamily="34" charset="0"/>
                      </a:endParaRPr>
                    </a:p>
                    <a:p>
                      <a:pPr algn="ctr">
                        <a:lnSpc>
                          <a:spcPct val="100000"/>
                        </a:lnSpc>
                        <a:spcAft>
                          <a:spcPts val="400"/>
                        </a:spcAft>
                      </a:pPr>
                      <a:r>
                        <a:rPr lang="en-US" sz="1800" b="0" i="0" baseline="0">
                          <a:solidFill>
                            <a:schemeClr val="accent1"/>
                          </a:solidFill>
                          <a:latin typeface="Arial" panose="020B0604020202020204" pitchFamily="34" charset="0"/>
                          <a:cs typeface="Arial" panose="020B0604020202020204" pitchFamily="34" charset="0"/>
                        </a:rPr>
                        <a:t>are just some of the conditions </a:t>
                      </a:r>
                    </a:p>
                    <a:p>
                      <a:pPr algn="ctr">
                        <a:lnSpc>
                          <a:spcPct val="100000"/>
                        </a:lnSpc>
                      </a:pPr>
                      <a:r>
                        <a:rPr lang="en-US" sz="1800" b="0" i="0" baseline="0">
                          <a:solidFill>
                            <a:schemeClr val="accent1"/>
                          </a:solidFill>
                          <a:latin typeface="Arial" panose="020B0604020202020204" pitchFamily="34" charset="0"/>
                          <a:cs typeface="Arial" panose="020B0604020202020204" pitchFamily="34" charset="0"/>
                        </a:rPr>
                        <a:t>that may be linked to oral health</a:t>
                      </a: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 name="Slide Number Placeholder 2">
            <a:extLst>
              <a:ext uri="{FF2B5EF4-FFF2-40B4-BE49-F238E27FC236}">
                <a16:creationId xmlns:a16="http://schemas.microsoft.com/office/drawing/2014/main" id="{785B02AD-2420-B043-8A8B-3F25356817A4}"/>
              </a:ext>
            </a:extLst>
          </p:cNvPr>
          <p:cNvSpPr>
            <a:spLocks noGrp="1"/>
          </p:cNvSpPr>
          <p:nvPr>
            <p:ph type="sldNum" sz="quarter" idx="12"/>
          </p:nvPr>
        </p:nvSpPr>
        <p:spPr>
          <a:xfrm>
            <a:off x="11213462" y="6244227"/>
            <a:ext cx="470647" cy="377952"/>
          </a:xfrm>
        </p:spPr>
        <p:txBody>
          <a:bodyPr/>
          <a:lstStyle/>
          <a:p>
            <a:pPr marL="0" algn="r" defTabSz="914377">
              <a:buNone/>
              <a:defRPr kumimoji="0" sz="1067" b="0" i="0" kern="1200" normalizeH="0" noProof="0">
                <a:solidFill>
                  <a:srgbClr val="002477"/>
                </a:solidFill>
                <a:uLnTx/>
                <a:uFillTx/>
                <a:latin typeface="Arial" panose="020B0604020202020204" pitchFamily="34" charset="0"/>
                <a:ea typeface="+mn-ea"/>
                <a:cs typeface="Arial" panose="020B0604020202020204" pitchFamily="34" charset="0"/>
              </a:defRPr>
            </a:pPr>
            <a:fld id="{90F9BDA0-AF0E-4BA8-B742-3B9C92A3E6FE}" type="slidenum">
              <a:rPr kumimoji="0" lang="en-US" sz="1067" b="0" i="0" kern="1200" normalizeH="0" noProof="0" smtClean="0">
                <a:solidFill>
                  <a:srgbClr val="002477"/>
                </a:solidFill>
                <a:uLnTx/>
                <a:uFillTx/>
                <a:latin typeface="Arial" panose="020B0604020202020204" pitchFamily="34" charset="0"/>
                <a:ea typeface="+mn-ea"/>
                <a:cs typeface="Arial" panose="020B0604020202020204" pitchFamily="34" charset="0"/>
              </a:rPr>
              <a:t>3</a:t>
            </a:fld>
            <a:endParaRPr lang="en-US"/>
          </a:p>
        </p:txBody>
      </p:sp>
      <p:pic>
        <p:nvPicPr>
          <p:cNvPr id="4" name="Picture 3" descr="Logo, icon&#10;&#10;Description automatically generated">
            <a:extLst>
              <a:ext uri="{FF2B5EF4-FFF2-40B4-BE49-F238E27FC236}">
                <a16:creationId xmlns:a16="http://schemas.microsoft.com/office/drawing/2014/main" id="{A600099D-F3D2-A54C-BE2C-73E250865DBA}"/>
              </a:ext>
            </a:extLst>
          </p:cNvPr>
          <p:cNvPicPr>
            <a:picLocks noChangeAspect="1"/>
          </p:cNvPicPr>
          <p:nvPr/>
        </p:nvPicPr>
        <p:blipFill>
          <a:blip r:embed="rId3"/>
          <a:stretch>
            <a:fillRect/>
          </a:stretch>
        </p:blipFill>
        <p:spPr>
          <a:xfrm>
            <a:off x="2417188" y="2036810"/>
            <a:ext cx="1067101" cy="1067101"/>
          </a:xfrm>
          <a:prstGeom prst="rect">
            <a:avLst/>
          </a:prstGeom>
        </p:spPr>
      </p:pic>
      <p:graphicFrame>
        <p:nvGraphicFramePr>
          <p:cNvPr id="20" name="Table Placeholder 17">
            <a:extLst>
              <a:ext uri="{FF2B5EF4-FFF2-40B4-BE49-F238E27FC236}">
                <a16:creationId xmlns:a16="http://schemas.microsoft.com/office/drawing/2014/main" id="{7937BCB3-ABF6-4D40-8FAA-C3CD214DEADB}"/>
              </a:ext>
            </a:extLst>
          </p:cNvPr>
          <p:cNvGraphicFramePr>
            <a:graphicFrameLocks noGrp="1"/>
          </p:cNvGraphicFramePr>
          <p:nvPr>
            <p:extLst>
              <p:ext uri="{D42A27DB-BD31-4B8C-83A1-F6EECF244321}">
                <p14:modId xmlns:p14="http://schemas.microsoft.com/office/powerpoint/2010/main" val="3189051576"/>
              </p:ext>
            </p:extLst>
          </p:nvPr>
        </p:nvGraphicFramePr>
        <p:xfrm>
          <a:off x="6981114" y="4051976"/>
          <a:ext cx="1690256" cy="1146175"/>
        </p:xfrm>
        <a:graphic>
          <a:graphicData uri="http://schemas.openxmlformats.org/drawingml/2006/table">
            <a:tbl>
              <a:tblPr firstRow="1" bandRow="1">
                <a:tableStyleId>{073A0DAA-6AF3-43AB-8588-CEC1D06C72B9}</a:tableStyleId>
              </a:tblPr>
              <a:tblGrid>
                <a:gridCol w="1690256">
                  <a:extLst>
                    <a:ext uri="{9D8B030D-6E8A-4147-A177-3AD203B41FA5}">
                      <a16:colId xmlns:a16="http://schemas.microsoft.com/office/drawing/2014/main" val="2655249394"/>
                    </a:ext>
                  </a:extLst>
                </a:gridCol>
              </a:tblGrid>
              <a:tr h="1146175">
                <a:tc>
                  <a:txBody>
                    <a:bodyPr/>
                    <a:lstStyle/>
                    <a:p>
                      <a:pPr algn="l">
                        <a:lnSpc>
                          <a:spcPct val="100000"/>
                        </a:lnSpc>
                      </a:pPr>
                      <a:r>
                        <a:rPr lang="en-US" sz="5400" b="1" i="0" baseline="0">
                          <a:solidFill>
                            <a:schemeClr val="accent1"/>
                          </a:solidFill>
                          <a:latin typeface="Arial" panose="020B0604020202020204" pitchFamily="34" charset="0"/>
                          <a:cs typeface="Arial" panose="020B0604020202020204" pitchFamily="34" charset="0"/>
                        </a:rPr>
                        <a:t>~2x</a:t>
                      </a:r>
                    </a:p>
                  </a:txBody>
                  <a:tcPr marL="121920" marR="304800" marT="6096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7158512"/>
                  </a:ext>
                </a:extLst>
              </a:tr>
            </a:tbl>
          </a:graphicData>
        </a:graphic>
      </p:graphicFrame>
      <p:pic>
        <p:nvPicPr>
          <p:cNvPr id="22" name="Picture 21">
            <a:extLst>
              <a:ext uri="{FF2B5EF4-FFF2-40B4-BE49-F238E27FC236}">
                <a16:creationId xmlns:a16="http://schemas.microsoft.com/office/drawing/2014/main" id="{DE5C33F9-813A-5A45-9270-9BC2E9E8244A}"/>
              </a:ext>
            </a:extLst>
          </p:cNvPr>
          <p:cNvPicPr>
            <a:picLocks noChangeAspect="1"/>
          </p:cNvPicPr>
          <p:nvPr/>
        </p:nvPicPr>
        <p:blipFill>
          <a:blip r:embed="rId4"/>
          <a:stretch>
            <a:fillRect/>
          </a:stretch>
        </p:blipFill>
        <p:spPr>
          <a:xfrm>
            <a:off x="6172201" y="4104370"/>
            <a:ext cx="808914" cy="808914"/>
          </a:xfrm>
          <a:prstGeom prst="rect">
            <a:avLst/>
          </a:prstGeom>
        </p:spPr>
      </p:pic>
      <p:graphicFrame>
        <p:nvGraphicFramePr>
          <p:cNvPr id="26" name="Table Placeholder 17">
            <a:extLst>
              <a:ext uri="{FF2B5EF4-FFF2-40B4-BE49-F238E27FC236}">
                <a16:creationId xmlns:a16="http://schemas.microsoft.com/office/drawing/2014/main" id="{0CF332A6-CC71-1042-8FF2-1CA0D5E87E2F}"/>
              </a:ext>
            </a:extLst>
          </p:cNvPr>
          <p:cNvGraphicFramePr>
            <a:graphicFrameLocks noGrp="1"/>
          </p:cNvGraphicFramePr>
          <p:nvPr>
            <p:extLst>
              <p:ext uri="{D42A27DB-BD31-4B8C-83A1-F6EECF244321}">
                <p14:modId xmlns:p14="http://schemas.microsoft.com/office/powerpoint/2010/main" val="4207091972"/>
              </p:ext>
            </p:extLst>
          </p:nvPr>
        </p:nvGraphicFramePr>
        <p:xfrm>
          <a:off x="8243977" y="4028171"/>
          <a:ext cx="3490823" cy="947516"/>
        </p:xfrm>
        <a:graphic>
          <a:graphicData uri="http://schemas.openxmlformats.org/drawingml/2006/table">
            <a:tbl>
              <a:tblPr firstRow="1" bandRow="1">
                <a:tableStyleId>{073A0DAA-6AF3-43AB-8588-CEC1D06C72B9}</a:tableStyleId>
              </a:tblPr>
              <a:tblGrid>
                <a:gridCol w="3490823">
                  <a:extLst>
                    <a:ext uri="{9D8B030D-6E8A-4147-A177-3AD203B41FA5}">
                      <a16:colId xmlns:a16="http://schemas.microsoft.com/office/drawing/2014/main" val="2655249394"/>
                    </a:ext>
                  </a:extLst>
                </a:gridCol>
              </a:tblGrid>
              <a:tr h="947516">
                <a:tc>
                  <a:txBody>
                    <a:bodyPr/>
                    <a:lstStyle/>
                    <a:p>
                      <a:pPr algn="l">
                        <a:lnSpc>
                          <a:spcPct val="100000"/>
                        </a:lnSpc>
                      </a:pPr>
                      <a:br>
                        <a:rPr lang="en-US" sz="1600" b="0" i="0" baseline="0">
                          <a:solidFill>
                            <a:schemeClr val="accent1"/>
                          </a:solidFill>
                          <a:latin typeface="Arial" panose="020B0604020202020204" pitchFamily="34" charset="0"/>
                          <a:cs typeface="Arial" panose="020B0604020202020204" pitchFamily="34" charset="0"/>
                        </a:rPr>
                      </a:br>
                      <a:r>
                        <a:rPr lang="en-US" sz="1600" b="0" i="0" baseline="0">
                          <a:solidFill>
                            <a:schemeClr val="accent1"/>
                          </a:solidFill>
                          <a:latin typeface="Arial" panose="020B0604020202020204" pitchFamily="34" charset="0"/>
                          <a:cs typeface="Arial" panose="020B0604020202020204" pitchFamily="34" charset="0"/>
                        </a:rPr>
                        <a:t>more likely to have heart disease</a:t>
                      </a:r>
                      <a:r>
                        <a:rPr lang="en-US" sz="1600" b="0" i="0" baseline="30000">
                          <a:solidFill>
                            <a:schemeClr val="accent1"/>
                          </a:solidFill>
                          <a:latin typeface="Arial" panose="020B0604020202020204" pitchFamily="34" charset="0"/>
                          <a:cs typeface="Arial" panose="020B0604020202020204" pitchFamily="34" charset="0"/>
                        </a:rPr>
                        <a:t>2</a:t>
                      </a:r>
                      <a:r>
                        <a:rPr lang="en-US" sz="1600" b="0" i="0" baseline="0">
                          <a:solidFill>
                            <a:schemeClr val="accent1"/>
                          </a:solidFill>
                          <a:latin typeface="Arial" panose="020B0604020202020204" pitchFamily="34" charset="0"/>
                          <a:cs typeface="Arial" panose="020B0604020202020204" pitchFamily="34" charset="0"/>
                        </a:rPr>
                        <a:t> if you have gum disease</a:t>
                      </a:r>
                    </a:p>
                  </a:txBody>
                  <a:tcPr marL="121920" marR="304800" marT="6096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7158512"/>
                  </a:ext>
                </a:extLst>
              </a:tr>
            </a:tbl>
          </a:graphicData>
        </a:graphic>
      </p:graphicFrame>
      <p:cxnSp>
        <p:nvCxnSpPr>
          <p:cNvPr id="37" name="Straight Connector 36">
            <a:extLst>
              <a:ext uri="{FF2B5EF4-FFF2-40B4-BE49-F238E27FC236}">
                <a16:creationId xmlns:a16="http://schemas.microsoft.com/office/drawing/2014/main" id="{CBF3EDD0-A3BA-664E-AE55-2B82F963070F}"/>
              </a:ext>
            </a:extLst>
          </p:cNvPr>
          <p:cNvCxnSpPr/>
          <p:nvPr/>
        </p:nvCxnSpPr>
        <p:spPr>
          <a:xfrm>
            <a:off x="6097100" y="3713210"/>
            <a:ext cx="543754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43" name="Table Placeholder 17">
            <a:extLst>
              <a:ext uri="{FF2B5EF4-FFF2-40B4-BE49-F238E27FC236}">
                <a16:creationId xmlns:a16="http://schemas.microsoft.com/office/drawing/2014/main" id="{8912FBE7-E2B4-944F-AFCF-C3D025C48CB6}"/>
              </a:ext>
            </a:extLst>
          </p:cNvPr>
          <p:cNvGraphicFramePr>
            <a:graphicFrameLocks noGrp="1"/>
          </p:cNvGraphicFramePr>
          <p:nvPr>
            <p:extLst>
              <p:ext uri="{D42A27DB-BD31-4B8C-83A1-F6EECF244321}">
                <p14:modId xmlns:p14="http://schemas.microsoft.com/office/powerpoint/2010/main" val="3471839956"/>
              </p:ext>
            </p:extLst>
          </p:nvPr>
        </p:nvGraphicFramePr>
        <p:xfrm>
          <a:off x="6981114" y="2445952"/>
          <a:ext cx="2177263" cy="883920"/>
        </p:xfrm>
        <a:graphic>
          <a:graphicData uri="http://schemas.openxmlformats.org/drawingml/2006/table">
            <a:tbl>
              <a:tblPr firstRow="1" bandRow="1">
                <a:tableStyleId>{073A0DAA-6AF3-43AB-8588-CEC1D06C72B9}</a:tableStyleId>
              </a:tblPr>
              <a:tblGrid>
                <a:gridCol w="2177263">
                  <a:extLst>
                    <a:ext uri="{9D8B030D-6E8A-4147-A177-3AD203B41FA5}">
                      <a16:colId xmlns:a16="http://schemas.microsoft.com/office/drawing/2014/main" val="2655249394"/>
                    </a:ext>
                  </a:extLst>
                </a:gridCol>
              </a:tblGrid>
              <a:tr h="879066">
                <a:tc>
                  <a:txBody>
                    <a:bodyPr/>
                    <a:lstStyle/>
                    <a:p>
                      <a:pPr algn="l">
                        <a:lnSpc>
                          <a:spcPct val="100000"/>
                        </a:lnSpc>
                      </a:pPr>
                      <a:r>
                        <a:rPr lang="en-US" sz="5400" b="1" i="0" spc="-200" baseline="0">
                          <a:solidFill>
                            <a:schemeClr val="accent1"/>
                          </a:solidFill>
                          <a:latin typeface="Arial" panose="020B0604020202020204" pitchFamily="34" charset="0"/>
                          <a:cs typeface="Arial" panose="020B0604020202020204" pitchFamily="34" charset="0"/>
                        </a:rPr>
                        <a:t>1</a:t>
                      </a:r>
                      <a:r>
                        <a:rPr lang="en-US" sz="5400" b="1" i="0" spc="-500" baseline="0">
                          <a:solidFill>
                            <a:schemeClr val="accent1"/>
                          </a:solidFill>
                          <a:latin typeface="Arial" panose="020B0604020202020204" pitchFamily="34" charset="0"/>
                          <a:cs typeface="Arial" panose="020B0604020202020204" pitchFamily="34" charset="0"/>
                        </a:rPr>
                        <a:t>7</a:t>
                      </a:r>
                      <a:r>
                        <a:rPr lang="en-US" sz="5400" b="1" i="0" baseline="0">
                          <a:solidFill>
                            <a:schemeClr val="accent1"/>
                          </a:solidFill>
                          <a:latin typeface="Arial" panose="020B0604020202020204" pitchFamily="34" charset="0"/>
                          <a:cs typeface="Arial" panose="020B0604020202020204" pitchFamily="34" charset="0"/>
                        </a:rPr>
                        <a:t>.5</a:t>
                      </a:r>
                      <a:r>
                        <a:rPr lang="en-US" sz="4800" b="1" i="0" baseline="30000">
                          <a:solidFill>
                            <a:schemeClr val="accent1"/>
                          </a:solidFill>
                          <a:latin typeface="Arial" panose="020B0604020202020204" pitchFamily="34" charset="0"/>
                          <a:cs typeface="Arial" panose="020B0604020202020204" pitchFamily="34" charset="0"/>
                        </a:rPr>
                        <a:t>%</a:t>
                      </a:r>
                      <a:endParaRPr lang="en-US" sz="5400" b="1" i="0" baseline="30000">
                        <a:solidFill>
                          <a:schemeClr val="accent1"/>
                        </a:solidFill>
                        <a:latin typeface="Arial" panose="020B0604020202020204" pitchFamily="34" charset="0"/>
                        <a:cs typeface="Arial" panose="020B0604020202020204" pitchFamily="34" charset="0"/>
                      </a:endParaRPr>
                    </a:p>
                  </a:txBody>
                  <a:tcPr marL="121920" marR="304800" marT="6096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7158512"/>
                  </a:ext>
                </a:extLst>
              </a:tr>
            </a:tbl>
          </a:graphicData>
        </a:graphic>
      </p:graphicFrame>
      <p:pic>
        <p:nvPicPr>
          <p:cNvPr id="44" name="Picture 43">
            <a:extLst>
              <a:ext uri="{FF2B5EF4-FFF2-40B4-BE49-F238E27FC236}">
                <a16:creationId xmlns:a16="http://schemas.microsoft.com/office/drawing/2014/main" id="{209E4FEE-18B1-0147-8DB3-C81801A98D15}"/>
              </a:ext>
            </a:extLst>
          </p:cNvPr>
          <p:cNvPicPr>
            <a:picLocks noChangeAspect="1"/>
          </p:cNvPicPr>
          <p:nvPr/>
        </p:nvPicPr>
        <p:blipFill>
          <a:blip r:embed="rId5"/>
          <a:stretch>
            <a:fillRect/>
          </a:stretch>
        </p:blipFill>
        <p:spPr>
          <a:xfrm>
            <a:off x="6172201" y="2589336"/>
            <a:ext cx="808914" cy="808914"/>
          </a:xfrm>
          <a:prstGeom prst="rect">
            <a:avLst/>
          </a:prstGeom>
        </p:spPr>
      </p:pic>
      <p:graphicFrame>
        <p:nvGraphicFramePr>
          <p:cNvPr id="45" name="Table Placeholder 17">
            <a:extLst>
              <a:ext uri="{FF2B5EF4-FFF2-40B4-BE49-F238E27FC236}">
                <a16:creationId xmlns:a16="http://schemas.microsoft.com/office/drawing/2014/main" id="{DCCB1DCD-EC60-FF47-A3A7-B3BDF4981CF0}"/>
              </a:ext>
            </a:extLst>
          </p:cNvPr>
          <p:cNvGraphicFramePr>
            <a:graphicFrameLocks noGrp="1"/>
          </p:cNvGraphicFramePr>
          <p:nvPr>
            <p:extLst>
              <p:ext uri="{D42A27DB-BD31-4B8C-83A1-F6EECF244321}">
                <p14:modId xmlns:p14="http://schemas.microsoft.com/office/powerpoint/2010/main" val="54435916"/>
              </p:ext>
            </p:extLst>
          </p:nvPr>
        </p:nvGraphicFramePr>
        <p:xfrm>
          <a:off x="8671371" y="2422146"/>
          <a:ext cx="2533210" cy="879066"/>
        </p:xfrm>
        <a:graphic>
          <a:graphicData uri="http://schemas.openxmlformats.org/drawingml/2006/table">
            <a:tbl>
              <a:tblPr firstRow="1" bandRow="1">
                <a:tableStyleId>{073A0DAA-6AF3-43AB-8588-CEC1D06C72B9}</a:tableStyleId>
              </a:tblPr>
              <a:tblGrid>
                <a:gridCol w="2533210">
                  <a:extLst>
                    <a:ext uri="{9D8B030D-6E8A-4147-A177-3AD203B41FA5}">
                      <a16:colId xmlns:a16="http://schemas.microsoft.com/office/drawing/2014/main" val="2655249394"/>
                    </a:ext>
                  </a:extLst>
                </a:gridCol>
              </a:tblGrid>
              <a:tr h="879066">
                <a:tc>
                  <a:txBody>
                    <a:bodyPr/>
                    <a:lstStyle/>
                    <a:p>
                      <a:pPr algn="l">
                        <a:lnSpc>
                          <a:spcPct val="100000"/>
                        </a:lnSpc>
                      </a:pPr>
                      <a:br>
                        <a:rPr lang="en-US" sz="1600" b="0" i="0" baseline="0">
                          <a:solidFill>
                            <a:schemeClr val="accent1"/>
                          </a:solidFill>
                          <a:latin typeface="Arial" panose="020B0604020202020204" pitchFamily="34" charset="0"/>
                          <a:cs typeface="Arial" panose="020B0604020202020204" pitchFamily="34" charset="0"/>
                        </a:rPr>
                      </a:br>
                      <a:r>
                        <a:rPr lang="en-US" sz="1600" b="0" i="0" baseline="0">
                          <a:solidFill>
                            <a:schemeClr val="accent1"/>
                          </a:solidFill>
                          <a:latin typeface="Arial" panose="020B0604020202020204" pitchFamily="34" charset="0"/>
                          <a:cs typeface="Arial" panose="020B0604020202020204" pitchFamily="34" charset="0"/>
                        </a:rPr>
                        <a:t>of adults have a </a:t>
                      </a:r>
                      <a:br>
                        <a:rPr lang="en-US" sz="1600" b="0" i="0" baseline="0">
                          <a:solidFill>
                            <a:schemeClr val="accent1"/>
                          </a:solidFill>
                          <a:latin typeface="Arial" panose="020B0604020202020204" pitchFamily="34" charset="0"/>
                          <a:cs typeface="Arial" panose="020B0604020202020204" pitchFamily="34" charset="0"/>
                        </a:rPr>
                      </a:br>
                      <a:r>
                        <a:rPr lang="en-US" sz="1600" b="0" i="0" baseline="0">
                          <a:solidFill>
                            <a:schemeClr val="accent1"/>
                          </a:solidFill>
                          <a:latin typeface="Arial" panose="020B0604020202020204" pitchFamily="34" charset="0"/>
                          <a:cs typeface="Arial" panose="020B0604020202020204" pitchFamily="34" charset="0"/>
                        </a:rPr>
                        <a:t>high-risk condition</a:t>
                      </a:r>
                      <a:r>
                        <a:rPr lang="en-US" sz="1600" b="0" i="0" baseline="30000">
                          <a:solidFill>
                            <a:schemeClr val="accent1"/>
                          </a:solidFill>
                          <a:latin typeface="Arial" panose="020B0604020202020204" pitchFamily="34" charset="0"/>
                          <a:cs typeface="Arial" panose="020B0604020202020204" pitchFamily="34" charset="0"/>
                        </a:rPr>
                        <a:t>1</a:t>
                      </a:r>
                    </a:p>
                  </a:txBody>
                  <a:tcPr marL="121920" marR="304800" marT="6096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7158512"/>
                  </a:ext>
                </a:extLst>
              </a:tr>
            </a:tbl>
          </a:graphicData>
        </a:graphic>
      </p:graphicFrame>
    </p:spTree>
    <p:extLst>
      <p:ext uri="{BB962C8B-B14F-4D97-AF65-F5344CB8AC3E}">
        <p14:creationId xmlns:p14="http://schemas.microsoft.com/office/powerpoint/2010/main" val="77784988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004BC3-5C3F-6144-ABC6-E692ADC3CA1F}"/>
              </a:ext>
            </a:extLst>
          </p:cNvPr>
          <p:cNvSpPr>
            <a:spLocks noGrp="1"/>
          </p:cNvSpPr>
          <p:nvPr>
            <p:ph type="sldNum" sz="quarter" idx="12"/>
          </p:nvPr>
        </p:nvSpPr>
        <p:spPr/>
        <p:txBody>
          <a:bodyPr/>
          <a:lstStyle/>
          <a:p>
            <a:pPr marL="0" algn="r" defTabSz="914377">
              <a:buNone/>
              <a:defRPr kumimoji="0" sz="1067" b="0" i="0" kern="1200" normalizeH="0" noProof="0">
                <a:solidFill>
                  <a:srgbClr val="002477"/>
                </a:solidFill>
                <a:uLnTx/>
                <a:uFillTx/>
                <a:latin typeface="Arial" panose="020B0604020202020204" pitchFamily="34" charset="0"/>
                <a:ea typeface="+mn-ea"/>
                <a:cs typeface="Arial" panose="020B0604020202020204" pitchFamily="34" charset="0"/>
              </a:defRPr>
            </a:pPr>
            <a:fld id="{66DE20E4-D496-034F-914D-F7F15B93E95B}" type="slidenum">
              <a:rPr kumimoji="0" lang="en-US" sz="1067" b="0" i="0" kern="1200" normalizeH="0" noProof="0" smtClean="0">
                <a:solidFill>
                  <a:srgbClr val="002477"/>
                </a:solidFill>
                <a:uLnTx/>
                <a:uFillTx/>
                <a:latin typeface="Arial" panose="020B0604020202020204" pitchFamily="34" charset="0"/>
                <a:ea typeface="+mn-ea"/>
                <a:cs typeface="Arial" panose="020B0604020202020204" pitchFamily="34" charset="0"/>
              </a:rPr>
              <a:t>4</a:t>
            </a:fld>
            <a:endParaRPr lang="en-US"/>
          </a:p>
        </p:txBody>
      </p:sp>
      <p:sp>
        <p:nvSpPr>
          <p:cNvPr id="9" name="Content Placeholder 8">
            <a:extLst>
              <a:ext uri="{FF2B5EF4-FFF2-40B4-BE49-F238E27FC236}">
                <a16:creationId xmlns:a16="http://schemas.microsoft.com/office/drawing/2014/main" id="{4C137482-CA75-974C-A15C-11050B265CE4}"/>
              </a:ext>
            </a:extLst>
          </p:cNvPr>
          <p:cNvSpPr>
            <a:spLocks noGrp="1"/>
          </p:cNvSpPr>
          <p:nvPr>
            <p:ph idx="15"/>
          </p:nvPr>
        </p:nvSpPr>
        <p:spPr>
          <a:xfrm>
            <a:off x="557654" y="1828803"/>
            <a:ext cx="9805546" cy="914398"/>
          </a:xfrm>
        </p:spPr>
        <p:txBody>
          <a:bodyPr/>
          <a:lstStyle/>
          <a:p>
            <a:pPr marL="0" marR="0" lvl="0" indent="0" algn="l" defTabSz="914377" fontAlgn="auto">
              <a:lnSpc>
                <a:spcPct val="100000"/>
              </a:lnSpc>
              <a:spcBef>
                <a:spcPts val="400"/>
              </a:spcBef>
              <a:spcAft>
                <a:spcPts val="600"/>
              </a:spcAft>
              <a:buClr>
                <a:srgbClr val="002477"/>
              </a:buClr>
              <a:buSzTx/>
              <a:buNone/>
              <a:defRPr kumimoji="0" sz="1900" b="0"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n-lt"/>
                <a:ea typeface="+mn-ea"/>
                <a:cs typeface="Arial" panose="020B0604020202020204" pitchFamily="34" charset="0"/>
                <a:sym typeface="Wingdings" charset="2"/>
              </a:defRPr>
            </a:pPr>
            <a:r>
              <a:rPr kumimoji="0" lang="en-US" sz="1800" b="0"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n-lt"/>
                <a:ea typeface="+mn-ea"/>
                <a:cs typeface="Arial" panose="020B0604020202020204" pitchFamily="34" charset="0"/>
                <a:sym typeface="Wingdings" charset="2"/>
              </a:rPr>
              <a:t>Individual needs are addressed with a whole-person approach that includes both preventive and at-risk outreach.</a:t>
            </a:r>
          </a:p>
        </p:txBody>
      </p:sp>
      <p:sp>
        <p:nvSpPr>
          <p:cNvPr id="6" name="Title 5">
            <a:extLst>
              <a:ext uri="{FF2B5EF4-FFF2-40B4-BE49-F238E27FC236}">
                <a16:creationId xmlns:a16="http://schemas.microsoft.com/office/drawing/2014/main" id="{36561E17-3D6C-1248-B324-CD966C4EFB06}"/>
              </a:ext>
            </a:extLst>
          </p:cNvPr>
          <p:cNvSpPr>
            <a:spLocks noGrp="1"/>
          </p:cNvSpPr>
          <p:nvPr>
            <p:ph type="title"/>
          </p:nvPr>
        </p:nvSpPr>
        <p:spPr>
          <a:xfrm>
            <a:off x="517233" y="469286"/>
            <a:ext cx="11166876" cy="1096841"/>
          </a:xfrm>
        </p:spPr>
        <p:txBody>
          <a:bodyPr/>
          <a:lstStyle/>
          <a:p>
            <a:pPr marL="0" marR="0" lvl="0" indent="0" algn="l" defTabSz="914377" fontAlgn="auto">
              <a:lnSpc>
                <a:spcPct val="100000"/>
              </a:lnSpc>
              <a:spcBef>
                <a:spcPct val="0"/>
              </a:spcBef>
              <a:spcAft>
                <a:spcPct val="0"/>
              </a:spcAft>
              <a:buSzTx/>
              <a:buNone/>
              <a:defRPr kumimoji="0" sz="3200" b="1"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j-lt"/>
                <a:ea typeface="+mj-ea"/>
                <a:cs typeface="+mj-cs"/>
                <a:sym typeface="Wingdings" charset="2"/>
              </a:defRPr>
            </a:pPr>
            <a:r>
              <a:rPr kumimoji="0" lang="en-US" sz="3200" b="1"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j-lt"/>
                <a:ea typeface="+mj-ea"/>
                <a:cs typeface="+mj-cs"/>
                <a:sym typeface="Wingdings" charset="2"/>
              </a:rPr>
              <a:t>UnitedHealthcare Dental </a:t>
            </a:r>
            <a:br>
              <a:rPr kumimoji="0" lang="en-US" sz="3200" b="1"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j-lt"/>
                <a:ea typeface="+mj-ea"/>
                <a:cs typeface="+mj-cs"/>
                <a:sym typeface="Wingdings" charset="2"/>
              </a:rPr>
            </a:br>
            <a:r>
              <a:rPr kumimoji="0" lang="en-US" sz="3200" b="1"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j-lt"/>
                <a:ea typeface="+mj-ea"/>
                <a:cs typeface="+mj-cs"/>
                <a:sym typeface="Wingdings" charset="2"/>
              </a:rPr>
              <a:t>is designed to help manage health conditions</a:t>
            </a:r>
          </a:p>
        </p:txBody>
      </p:sp>
      <p:sp>
        <p:nvSpPr>
          <p:cNvPr id="7" name="Content Placeholder 3">
            <a:extLst>
              <a:ext uri="{FF2B5EF4-FFF2-40B4-BE49-F238E27FC236}">
                <a16:creationId xmlns:a16="http://schemas.microsoft.com/office/drawing/2014/main" id="{5CB37C96-F0A2-F14E-8649-E588A473F83C}"/>
              </a:ext>
            </a:extLst>
          </p:cNvPr>
          <p:cNvSpPr txBox="1"/>
          <p:nvPr/>
        </p:nvSpPr>
        <p:spPr>
          <a:xfrm>
            <a:off x="9037122" y="185755"/>
            <a:ext cx="2893741" cy="342095"/>
          </a:xfrm>
          <a:prstGeom prst="rect">
            <a:avLst/>
          </a:prstGeom>
        </p:spPr>
        <p:txBody>
          <a:bodyPr/>
          <a:lstStyle>
            <a:defPPr>
              <a:defRPr lang="en-US"/>
            </a:defPPr>
            <a:lvl1pPr marL="0" indent="0" algn="r" defTabSz="914377" rtl="0" eaLnBrk="1" latinLnBrk="0" hangingPunct="1">
              <a:lnSpc>
                <a:spcPct val="90000"/>
              </a:lnSpc>
              <a:spcBef>
                <a:spcPts val="400"/>
              </a:spcBef>
              <a:spcAft>
                <a:spcPts val="800"/>
              </a:spcAft>
              <a:buClr>
                <a:schemeClr val="accent1"/>
              </a:buClr>
              <a:buFont typeface="Arial" panose="020B0604020202020204" pitchFamily="34" charset="0"/>
              <a:buNone/>
              <a:defRPr sz="800" b="0" i="0" kern="1200">
                <a:solidFill>
                  <a:schemeClr val="accent1"/>
                </a:solidFill>
                <a:latin typeface="+mn-lt"/>
                <a:ea typeface="+mn-ea"/>
                <a:cs typeface="Arial" panose="020B0604020202020204" pitchFamily="34" charset="0"/>
              </a:defRPr>
            </a:lvl1pPr>
            <a:lvl2pPr marL="156630" indent="0" algn="l" defTabSz="914377" rtl="0" eaLnBrk="1" latinLnBrk="0" hangingPunct="1">
              <a:lnSpc>
                <a:spcPct val="90000"/>
              </a:lnSpc>
              <a:spcBef>
                <a:spcPct val="0"/>
              </a:spcBef>
              <a:spcAft>
                <a:spcPts val="800"/>
              </a:spcAft>
              <a:buClr>
                <a:schemeClr val="accent1"/>
              </a:buClr>
              <a:buFont typeface="System Font Regular"/>
              <a:buNone/>
              <a:defRPr sz="800" b="0" i="0" kern="1200">
                <a:solidFill>
                  <a:schemeClr val="accent1"/>
                </a:solidFill>
                <a:latin typeface="+mn-lt"/>
                <a:ea typeface="+mn-ea"/>
                <a:cs typeface="Arial" panose="020B0604020202020204" pitchFamily="34" charset="0"/>
              </a:defRPr>
            </a:lvl2pPr>
            <a:lvl3pPr marL="302677" indent="0" algn="l" defTabSz="914377" rtl="0" eaLnBrk="1" latinLnBrk="0" hangingPunct="1">
              <a:lnSpc>
                <a:spcPct val="90000"/>
              </a:lnSpc>
              <a:spcBef>
                <a:spcPct val="0"/>
              </a:spcBef>
              <a:spcAft>
                <a:spcPts val="800"/>
              </a:spcAft>
              <a:buClr>
                <a:schemeClr val="accent1"/>
              </a:buClr>
              <a:buFont typeface="Arial" panose="020B0604020202020204" pitchFamily="34" charset="0"/>
              <a:buNone/>
              <a:defRPr sz="800" b="0" i="0" kern="1200">
                <a:solidFill>
                  <a:schemeClr val="accent1"/>
                </a:solidFill>
                <a:latin typeface="+mn-lt"/>
                <a:ea typeface="+mn-ea"/>
                <a:cs typeface="Arial" panose="020B0604020202020204" pitchFamily="34" charset="0"/>
              </a:defRPr>
            </a:lvl3pPr>
            <a:lvl4pPr marL="438140" indent="0" algn="l" defTabSz="914377" rtl="0" eaLnBrk="1" latinLnBrk="0" hangingPunct="1">
              <a:lnSpc>
                <a:spcPct val="90000"/>
              </a:lnSpc>
              <a:spcBef>
                <a:spcPct val="0"/>
              </a:spcBef>
              <a:spcAft>
                <a:spcPts val="800"/>
              </a:spcAft>
              <a:buClr>
                <a:schemeClr val="accent1"/>
              </a:buClr>
              <a:buFont typeface="System Font Regular"/>
              <a:buNone/>
              <a:defRPr sz="800" b="0" i="0" kern="1200">
                <a:solidFill>
                  <a:schemeClr val="accent1"/>
                </a:solidFill>
                <a:latin typeface="+mn-lt"/>
                <a:ea typeface="+mn-ea"/>
                <a:cs typeface="Arial" panose="020B0604020202020204" pitchFamily="34" charset="0"/>
              </a:defRPr>
            </a:lvl4pPr>
            <a:lvl5pPr marL="558786" indent="0" algn="l" defTabSz="914377" rtl="0" eaLnBrk="1" latinLnBrk="0" hangingPunct="1">
              <a:lnSpc>
                <a:spcPct val="90000"/>
              </a:lnSpc>
              <a:spcBef>
                <a:spcPct val="0"/>
              </a:spcBef>
              <a:spcAft>
                <a:spcPts val="800"/>
              </a:spcAft>
              <a:buClr>
                <a:schemeClr val="accent1"/>
              </a:buClr>
              <a:buFont typeface="Arial" panose="020B0604020202020204" pitchFamily="34" charset="0"/>
              <a:buNone/>
              <a:defRPr sz="8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914377">
              <a:lnSpc>
                <a:spcPct val="90000"/>
              </a:lnSpc>
              <a:spcBef>
                <a:spcPts val="400"/>
              </a:spcBef>
              <a:spcAft>
                <a:spcPts val="800"/>
              </a:spcAft>
              <a:buNone/>
              <a:defRPr kumimoji="0" sz="800" b="0" i="0" kern="1200" normalizeH="0" noProof="0">
                <a:solidFill>
                  <a:srgbClr val="002477"/>
                </a:solidFill>
                <a:uLnTx/>
                <a:uFillTx/>
                <a:latin typeface="+mn-lt"/>
                <a:ea typeface="+mn-ea"/>
                <a:cs typeface="Arial" panose="020B0604020202020204" pitchFamily="34" charset="0"/>
              </a:defRPr>
            </a:pPr>
            <a:r>
              <a:rPr kumimoji="0" lang="en-US" sz="800" b="0" i="0" kern="1200" normalizeH="0" noProof="0">
                <a:solidFill>
                  <a:schemeClr val="tx1"/>
                </a:solidFill>
                <a:uLnTx/>
                <a:uFillTx/>
                <a:latin typeface="+mn-lt"/>
                <a:ea typeface="+mn-ea"/>
                <a:cs typeface="Arial" panose="020B0604020202020204" pitchFamily="34" charset="0"/>
              </a:rPr>
              <a:t>Dental  |  Dental Plans</a:t>
            </a:r>
          </a:p>
        </p:txBody>
      </p:sp>
      <p:sp>
        <p:nvSpPr>
          <p:cNvPr id="20" name="Content Placeholder 8">
            <a:extLst>
              <a:ext uri="{FF2B5EF4-FFF2-40B4-BE49-F238E27FC236}">
                <a16:creationId xmlns:a16="http://schemas.microsoft.com/office/drawing/2014/main" id="{AACC32EC-8089-2947-B6A2-3D88146E5A29}"/>
              </a:ext>
            </a:extLst>
          </p:cNvPr>
          <p:cNvSpPr txBox="1"/>
          <p:nvPr/>
        </p:nvSpPr>
        <p:spPr>
          <a:xfrm>
            <a:off x="557654" y="3707248"/>
            <a:ext cx="5843146" cy="2667000"/>
          </a:xfrm>
          <a:prstGeom prst="rect">
            <a:avLst/>
          </a:prstGeom>
        </p:spPr>
        <p:txBody>
          <a:bodyPr vert="horz" lIns="91440" tIns="45720" rIns="91440" bIns="45720" rtlCol="0">
            <a:noAutofit/>
          </a:bodyPr>
          <a:lstStyle>
            <a:defPPr>
              <a:defRPr lang="en-US"/>
            </a:defPPr>
            <a:lvl1pPr marL="122764" indent="-122764" algn="l" defTabSz="914377" rtl="0" eaLnBrk="1" latinLnBrk="0" hangingPunct="1">
              <a:lnSpc>
                <a:spcPct val="100000"/>
              </a:lnSpc>
              <a:spcBef>
                <a:spcPts val="400"/>
              </a:spcBef>
              <a:spcAft>
                <a:spcPts val="800"/>
              </a:spcAft>
              <a:buClr>
                <a:schemeClr val="accent1"/>
              </a:buClr>
              <a:buFont typeface="Arial" panose="020B0604020202020204" pitchFamily="34" charset="0"/>
              <a:buChar char="•"/>
              <a:defRPr sz="1900" b="0" i="0" kern="1200">
                <a:solidFill>
                  <a:schemeClr val="accent1"/>
                </a:solidFill>
                <a:latin typeface="+mn-lt"/>
                <a:ea typeface="+mn-ea"/>
                <a:cs typeface="Arial" panose="020B0604020202020204" pitchFamily="34" charset="0"/>
              </a:defRPr>
            </a:lvl1pPr>
            <a:lvl2pPr marL="268811" indent="-122764" algn="l" defTabSz="914377" rtl="0" eaLnBrk="1" latinLnBrk="0" hangingPunct="1">
              <a:lnSpc>
                <a:spcPct val="100000"/>
              </a:lnSpc>
              <a:spcBef>
                <a:spcPct val="0"/>
              </a:spcBef>
              <a:spcAft>
                <a:spcPts val="800"/>
              </a:spcAft>
              <a:buClr>
                <a:schemeClr val="accent1"/>
              </a:buClr>
              <a:buFont typeface="System Font Regular"/>
              <a:buChar char="-"/>
              <a:defRPr sz="1900" b="0" i="0" kern="1200">
                <a:solidFill>
                  <a:schemeClr val="accent1"/>
                </a:solidFill>
                <a:latin typeface="+mn-lt"/>
                <a:ea typeface="+mn-ea"/>
                <a:cs typeface="Arial" panose="020B0604020202020204" pitchFamily="34" charset="0"/>
              </a:defRPr>
            </a:lvl2pPr>
            <a:lvl3pPr marL="387341" indent="-107948" algn="l" defTabSz="914377" rtl="0" eaLnBrk="1" latinLnBrk="0" hangingPunct="1">
              <a:lnSpc>
                <a:spcPct val="100000"/>
              </a:lnSpc>
              <a:spcBef>
                <a:spcPct val="0"/>
              </a:spcBef>
              <a:spcAft>
                <a:spcPts val="800"/>
              </a:spcAft>
              <a:buClr>
                <a:schemeClr val="accent1"/>
              </a:buClr>
              <a:buFont typeface="Arial" panose="020B0604020202020204" pitchFamily="34" charset="0"/>
              <a:buChar char="•"/>
              <a:defRPr sz="1600" b="0" i="0" kern="1200">
                <a:solidFill>
                  <a:schemeClr val="accent1"/>
                </a:solidFill>
                <a:latin typeface="+mn-lt"/>
                <a:ea typeface="+mn-ea"/>
                <a:cs typeface="Arial" panose="020B0604020202020204" pitchFamily="34" charset="0"/>
              </a:defRPr>
            </a:lvl3pPr>
            <a:lvl4pPr marL="505871" indent="-118530" algn="l" defTabSz="914377" rtl="0" eaLnBrk="1" latinLnBrk="0" hangingPunct="1">
              <a:lnSpc>
                <a:spcPct val="100000"/>
              </a:lnSpc>
              <a:spcBef>
                <a:spcPct val="0"/>
              </a:spcBef>
              <a:spcAft>
                <a:spcPts val="800"/>
              </a:spcAft>
              <a:buClr>
                <a:schemeClr val="accent1"/>
              </a:buClr>
              <a:buFont typeface="System Font Regular"/>
              <a:buChar char="-"/>
              <a:defRPr sz="1500" b="0" i="0" kern="1200">
                <a:solidFill>
                  <a:schemeClr val="accent1"/>
                </a:solidFill>
                <a:latin typeface="+mn-lt"/>
                <a:ea typeface="+mn-ea"/>
                <a:cs typeface="Arial" panose="020B0604020202020204" pitchFamily="34" charset="0"/>
              </a:defRPr>
            </a:lvl4pPr>
            <a:lvl5pPr marL="613818" indent="-97364" algn="l" defTabSz="914377" rtl="0" eaLnBrk="1" latinLnBrk="0" hangingPunct="1">
              <a:lnSpc>
                <a:spcPct val="100000"/>
              </a:lnSpc>
              <a:spcBef>
                <a:spcPct val="0"/>
              </a:spcBef>
              <a:spcAft>
                <a:spcPts val="8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defTabSz="914377">
              <a:lnSpc>
                <a:spcPct val="100000"/>
              </a:lnSpc>
              <a:spcBef>
                <a:spcPts val="400"/>
              </a:spcBef>
              <a:spcAft>
                <a:spcPts val="200"/>
              </a:spcAft>
              <a:buClr>
                <a:srgbClr val="002477"/>
              </a:buClr>
              <a:buFont typeface="Arial" panose="020B0604020202020204" pitchFamily="34" charset="0"/>
              <a:buNone/>
              <a:defRPr kumimoji="0" sz="1900" b="0" i="0" kern="1200" normalizeH="0" noProof="0">
                <a:solidFill>
                  <a:srgbClr val="002477"/>
                </a:solidFill>
                <a:uLnTx/>
                <a:uFillTx/>
                <a:latin typeface="+mn-lt"/>
                <a:ea typeface="+mn-ea"/>
                <a:cs typeface="Arial" panose="020B0604020202020204" pitchFamily="34" charset="0"/>
              </a:defRPr>
            </a:pPr>
            <a:r>
              <a:rPr kumimoji="0" lang="en-US" sz="1600" b="1" i="0" kern="1200" normalizeH="0" noProof="0">
                <a:solidFill>
                  <a:srgbClr val="002477"/>
                </a:solidFill>
                <a:uLnTx/>
                <a:uFillTx/>
                <a:latin typeface="+mn-lt"/>
                <a:ea typeface="+mn-ea"/>
                <a:cs typeface="Arial" panose="020B0604020202020204" pitchFamily="34" charset="0"/>
              </a:rPr>
              <a:t>Preventive</a:t>
            </a:r>
          </a:p>
          <a:p>
            <a:pPr marL="122764" indent="-122764" algn="l" defTabSz="914377">
              <a:lnSpc>
                <a:spcPct val="100000"/>
              </a:lnSpc>
              <a:spcBef>
                <a:spcPts val="400"/>
              </a:spcBef>
              <a:spcAft>
                <a:spcPts val="200"/>
              </a:spcAft>
              <a:buClr>
                <a:srgbClr val="002477"/>
              </a:buClr>
              <a:buChar char="•"/>
              <a:defRPr kumimoji="0" sz="1900" b="0" i="0" kern="1200" normalizeH="0" noProof="0">
                <a:solidFill>
                  <a:srgbClr val="002477"/>
                </a:solidFill>
                <a:uLnTx/>
                <a:uFillTx/>
                <a:latin typeface="+mn-lt"/>
                <a:ea typeface="+mn-ea"/>
                <a:cs typeface="Arial" panose="020B0604020202020204" pitchFamily="34" charset="0"/>
              </a:defRPr>
            </a:pPr>
            <a:r>
              <a:rPr kumimoji="0" lang="en-US" sz="1600" b="0" i="0" kern="1200" normalizeH="0" noProof="0">
                <a:solidFill>
                  <a:srgbClr val="002477"/>
                </a:solidFill>
                <a:uLnTx/>
                <a:uFillTx/>
                <a:latin typeface="+mn-lt"/>
                <a:ea typeface="+mn-ea"/>
                <a:cs typeface="Arial" panose="020B0604020202020204" pitchFamily="34" charset="0"/>
              </a:rPr>
              <a:t>Wellness benefits covered 100% in the network </a:t>
            </a:r>
          </a:p>
          <a:p>
            <a:pPr marL="122764" indent="-122764" algn="l" defTabSz="914377">
              <a:lnSpc>
                <a:spcPct val="100000"/>
              </a:lnSpc>
              <a:spcBef>
                <a:spcPts val="400"/>
              </a:spcBef>
              <a:spcAft>
                <a:spcPts val="200"/>
              </a:spcAft>
              <a:buClr>
                <a:srgbClr val="002477"/>
              </a:buClr>
              <a:buChar char="•"/>
              <a:defRPr kumimoji="0" sz="1900" b="0" i="0" kern="1200" normalizeH="0" noProof="0">
                <a:solidFill>
                  <a:srgbClr val="002477"/>
                </a:solidFill>
                <a:uLnTx/>
                <a:uFillTx/>
                <a:latin typeface="+mn-lt"/>
                <a:ea typeface="+mn-ea"/>
                <a:cs typeface="Arial" panose="020B0604020202020204" pitchFamily="34" charset="0"/>
              </a:defRPr>
            </a:pPr>
            <a:r>
              <a:rPr kumimoji="0" lang="en-US" sz="1600" b="0" i="0" kern="1200" normalizeH="0" noProof="0">
                <a:solidFill>
                  <a:srgbClr val="002477"/>
                </a:solidFill>
                <a:uLnTx/>
                <a:uFillTx/>
                <a:latin typeface="+mn-lt"/>
                <a:ea typeface="+mn-ea"/>
                <a:cs typeface="Arial" panose="020B0604020202020204" pitchFamily="34" charset="0"/>
              </a:rPr>
              <a:t>Two routine checkups every year</a:t>
            </a:r>
          </a:p>
          <a:p>
            <a:pPr marL="122764" indent="-122764" algn="l" defTabSz="914377">
              <a:lnSpc>
                <a:spcPct val="100000"/>
              </a:lnSpc>
              <a:spcBef>
                <a:spcPts val="400"/>
              </a:spcBef>
              <a:spcAft>
                <a:spcPts val="200"/>
              </a:spcAft>
              <a:buClr>
                <a:srgbClr val="002477"/>
              </a:buClr>
              <a:buChar char="•"/>
              <a:defRPr kumimoji="0" sz="1900" b="0" i="0" kern="1200" normalizeH="0" noProof="0">
                <a:solidFill>
                  <a:srgbClr val="002477"/>
                </a:solidFill>
                <a:uLnTx/>
                <a:uFillTx/>
                <a:latin typeface="+mn-lt"/>
                <a:ea typeface="+mn-ea"/>
                <a:cs typeface="Arial" panose="020B0604020202020204" pitchFamily="34" charset="0"/>
              </a:defRPr>
            </a:pPr>
            <a:r>
              <a:rPr kumimoji="0" lang="en-US" sz="1600" b="0" i="0" kern="1200" normalizeH="0" noProof="0">
                <a:solidFill>
                  <a:srgbClr val="002477"/>
                </a:solidFill>
                <a:uLnTx/>
                <a:uFillTx/>
                <a:latin typeface="+mn-lt"/>
                <a:ea typeface="+mn-ea"/>
                <a:cs typeface="Arial" panose="020B0604020202020204" pitchFamily="34" charset="0"/>
              </a:rPr>
              <a:t>Extra cleanings and treatments for </a:t>
            </a:r>
            <a:br>
              <a:rPr kumimoji="0" lang="en-US" sz="1600" b="0" i="0" kern="1200" normalizeH="0" noProof="0">
                <a:solidFill>
                  <a:srgbClr val="002477"/>
                </a:solidFill>
                <a:uLnTx/>
                <a:uFillTx/>
                <a:latin typeface="+mn-lt"/>
                <a:ea typeface="+mn-ea"/>
                <a:cs typeface="Arial" panose="020B0604020202020204" pitchFamily="34" charset="0"/>
              </a:rPr>
            </a:br>
            <a:r>
              <a:rPr kumimoji="0" lang="en-US" sz="1600" b="0" i="0" kern="1200" normalizeH="0" noProof="0">
                <a:solidFill>
                  <a:srgbClr val="002477"/>
                </a:solidFill>
                <a:uLnTx/>
                <a:uFillTx/>
                <a:latin typeface="+mn-lt"/>
                <a:ea typeface="+mn-ea"/>
                <a:cs typeface="Arial" panose="020B0604020202020204" pitchFamily="34" charset="0"/>
              </a:rPr>
              <a:t>expectant mothers</a:t>
            </a:r>
          </a:p>
          <a:p>
            <a:pPr marL="122764" indent="-122764" algn="l" defTabSz="914377">
              <a:lnSpc>
                <a:spcPct val="100000"/>
              </a:lnSpc>
              <a:spcBef>
                <a:spcPts val="400"/>
              </a:spcBef>
              <a:spcAft>
                <a:spcPts val="800"/>
              </a:spcAft>
              <a:buClr>
                <a:srgbClr val="002477"/>
              </a:buClr>
              <a:buChar char="•"/>
              <a:defRPr kumimoji="0" sz="1900" b="0" i="0" kern="1200" normalizeH="0" noProof="0">
                <a:solidFill>
                  <a:srgbClr val="002477"/>
                </a:solidFill>
                <a:uLnTx/>
                <a:uFillTx/>
                <a:latin typeface="+mn-lt"/>
                <a:ea typeface="+mn-ea"/>
                <a:cs typeface="Arial" panose="020B0604020202020204" pitchFamily="34" charset="0"/>
              </a:defRPr>
            </a:pPr>
            <a:r>
              <a:rPr kumimoji="0" lang="en-US" sz="1600" b="0" i="0" kern="1200" normalizeH="0" noProof="0">
                <a:solidFill>
                  <a:srgbClr val="002477"/>
                </a:solidFill>
                <a:uLnTx/>
                <a:uFillTx/>
                <a:latin typeface="+mn-lt"/>
                <a:ea typeface="+mn-ea"/>
                <a:cs typeface="Arial" panose="020B0604020202020204" pitchFamily="34" charset="0"/>
              </a:rPr>
              <a:t>Annual oral cancer screenings for covered adults</a:t>
            </a:r>
          </a:p>
        </p:txBody>
      </p:sp>
      <p:sp>
        <p:nvSpPr>
          <p:cNvPr id="21" name="Content Placeholder 8">
            <a:extLst>
              <a:ext uri="{FF2B5EF4-FFF2-40B4-BE49-F238E27FC236}">
                <a16:creationId xmlns:a16="http://schemas.microsoft.com/office/drawing/2014/main" id="{5E311D78-F884-9F41-9427-387AB93D0E49}"/>
              </a:ext>
            </a:extLst>
          </p:cNvPr>
          <p:cNvSpPr txBox="1"/>
          <p:nvPr/>
        </p:nvSpPr>
        <p:spPr>
          <a:xfrm>
            <a:off x="5910072" y="3721714"/>
            <a:ext cx="5596128" cy="2667000"/>
          </a:xfrm>
          <a:prstGeom prst="rect">
            <a:avLst/>
          </a:prstGeom>
        </p:spPr>
        <p:txBody>
          <a:bodyPr vert="horz" lIns="91440" tIns="45720" rIns="91440" bIns="45720" rtlCol="0">
            <a:noAutofit/>
          </a:bodyPr>
          <a:lstStyle>
            <a:defPPr>
              <a:defRPr lang="en-US"/>
            </a:defPPr>
            <a:lvl1pPr marL="122764" indent="-122764" algn="l" defTabSz="914377" rtl="0" eaLnBrk="1" latinLnBrk="0" hangingPunct="1">
              <a:lnSpc>
                <a:spcPct val="100000"/>
              </a:lnSpc>
              <a:spcBef>
                <a:spcPts val="400"/>
              </a:spcBef>
              <a:spcAft>
                <a:spcPts val="800"/>
              </a:spcAft>
              <a:buClr>
                <a:schemeClr val="accent1"/>
              </a:buClr>
              <a:buFont typeface="Arial" panose="020B0604020202020204" pitchFamily="34" charset="0"/>
              <a:buChar char="•"/>
              <a:defRPr sz="1900" b="0" i="0" kern="1200">
                <a:solidFill>
                  <a:schemeClr val="accent1"/>
                </a:solidFill>
                <a:latin typeface="+mn-lt"/>
                <a:ea typeface="+mn-ea"/>
                <a:cs typeface="Arial" panose="020B0604020202020204" pitchFamily="34" charset="0"/>
              </a:defRPr>
            </a:lvl1pPr>
            <a:lvl2pPr marL="268811" indent="-122764" algn="l" defTabSz="914377" rtl="0" eaLnBrk="1" latinLnBrk="0" hangingPunct="1">
              <a:lnSpc>
                <a:spcPct val="100000"/>
              </a:lnSpc>
              <a:spcBef>
                <a:spcPct val="0"/>
              </a:spcBef>
              <a:spcAft>
                <a:spcPts val="800"/>
              </a:spcAft>
              <a:buClr>
                <a:schemeClr val="accent1"/>
              </a:buClr>
              <a:buFont typeface="System Font Regular"/>
              <a:buChar char="-"/>
              <a:defRPr sz="1900" b="0" i="0" kern="1200">
                <a:solidFill>
                  <a:schemeClr val="accent1"/>
                </a:solidFill>
                <a:latin typeface="+mn-lt"/>
                <a:ea typeface="+mn-ea"/>
                <a:cs typeface="Arial" panose="020B0604020202020204" pitchFamily="34" charset="0"/>
              </a:defRPr>
            </a:lvl2pPr>
            <a:lvl3pPr marL="387341" indent="-107948" algn="l" defTabSz="914377" rtl="0" eaLnBrk="1" latinLnBrk="0" hangingPunct="1">
              <a:lnSpc>
                <a:spcPct val="100000"/>
              </a:lnSpc>
              <a:spcBef>
                <a:spcPct val="0"/>
              </a:spcBef>
              <a:spcAft>
                <a:spcPts val="800"/>
              </a:spcAft>
              <a:buClr>
                <a:schemeClr val="accent1"/>
              </a:buClr>
              <a:buFont typeface="Arial" panose="020B0604020202020204" pitchFamily="34" charset="0"/>
              <a:buChar char="•"/>
              <a:defRPr sz="1600" b="0" i="0" kern="1200">
                <a:solidFill>
                  <a:schemeClr val="accent1"/>
                </a:solidFill>
                <a:latin typeface="+mn-lt"/>
                <a:ea typeface="+mn-ea"/>
                <a:cs typeface="Arial" panose="020B0604020202020204" pitchFamily="34" charset="0"/>
              </a:defRPr>
            </a:lvl3pPr>
            <a:lvl4pPr marL="505871" indent="-118530" algn="l" defTabSz="914377" rtl="0" eaLnBrk="1" latinLnBrk="0" hangingPunct="1">
              <a:lnSpc>
                <a:spcPct val="100000"/>
              </a:lnSpc>
              <a:spcBef>
                <a:spcPct val="0"/>
              </a:spcBef>
              <a:spcAft>
                <a:spcPts val="800"/>
              </a:spcAft>
              <a:buClr>
                <a:schemeClr val="accent1"/>
              </a:buClr>
              <a:buFont typeface="System Font Regular"/>
              <a:buChar char="-"/>
              <a:defRPr sz="1500" b="0" i="0" kern="1200">
                <a:solidFill>
                  <a:schemeClr val="accent1"/>
                </a:solidFill>
                <a:latin typeface="+mn-lt"/>
                <a:ea typeface="+mn-ea"/>
                <a:cs typeface="Arial" panose="020B0604020202020204" pitchFamily="34" charset="0"/>
              </a:defRPr>
            </a:lvl4pPr>
            <a:lvl5pPr marL="613818" indent="-97364" algn="l" defTabSz="914377" rtl="0" eaLnBrk="1" latinLnBrk="0" hangingPunct="1">
              <a:lnSpc>
                <a:spcPct val="100000"/>
              </a:lnSpc>
              <a:spcBef>
                <a:spcPct val="0"/>
              </a:spcBef>
              <a:spcAft>
                <a:spcPts val="8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defTabSz="914377">
              <a:lnSpc>
                <a:spcPct val="100000"/>
              </a:lnSpc>
              <a:spcBef>
                <a:spcPts val="400"/>
              </a:spcBef>
              <a:spcAft>
                <a:spcPts val="200"/>
              </a:spcAft>
              <a:buClr>
                <a:srgbClr val="002477"/>
              </a:buClr>
              <a:buFont typeface="Arial" panose="020B0604020202020204" pitchFamily="34" charset="0"/>
              <a:buNone/>
              <a:defRPr kumimoji="0" sz="1900" b="0" i="0" kern="1200" normalizeH="0" noProof="0">
                <a:solidFill>
                  <a:srgbClr val="002477"/>
                </a:solidFill>
                <a:uLnTx/>
                <a:uFillTx/>
                <a:latin typeface="+mn-lt"/>
                <a:ea typeface="+mn-ea"/>
                <a:cs typeface="Arial" panose="020B0604020202020204" pitchFamily="34" charset="0"/>
              </a:defRPr>
            </a:pPr>
            <a:r>
              <a:rPr kumimoji="0" lang="en-US" sz="1600" b="1" i="0" kern="1200" normalizeH="0" noProof="0">
                <a:solidFill>
                  <a:srgbClr val="002477"/>
                </a:solidFill>
                <a:uLnTx/>
                <a:uFillTx/>
                <a:latin typeface="+mn-lt"/>
                <a:ea typeface="+mn-ea"/>
                <a:cs typeface="Arial" panose="020B0604020202020204" pitchFamily="34" charset="0"/>
              </a:rPr>
              <a:t>At-risk</a:t>
            </a:r>
          </a:p>
          <a:p>
            <a:pPr marL="122764" indent="-122764" algn="l" defTabSz="914377">
              <a:lnSpc>
                <a:spcPct val="100000"/>
              </a:lnSpc>
              <a:spcBef>
                <a:spcPts val="400"/>
              </a:spcBef>
              <a:spcAft>
                <a:spcPts val="200"/>
              </a:spcAft>
              <a:buClr>
                <a:srgbClr val="002477"/>
              </a:buClr>
              <a:buChar char="•"/>
              <a:defRPr kumimoji="0" sz="1900" b="0" i="0" kern="1200" normalizeH="0" noProof="0">
                <a:solidFill>
                  <a:srgbClr val="002477"/>
                </a:solidFill>
                <a:uLnTx/>
                <a:uFillTx/>
                <a:latin typeface="+mn-lt"/>
                <a:ea typeface="+mn-ea"/>
                <a:cs typeface="Arial" panose="020B0604020202020204" pitchFamily="34" charset="0"/>
              </a:defRPr>
            </a:pPr>
            <a:r>
              <a:rPr kumimoji="0" lang="en-US" sz="1600" b="1" i="0" kern="1200" normalizeH="0" noProof="0">
                <a:solidFill>
                  <a:srgbClr val="002477"/>
                </a:solidFill>
                <a:uLnTx/>
                <a:uFillTx/>
                <a:latin typeface="+mn-lt"/>
                <a:ea typeface="+mn-ea"/>
                <a:cs typeface="Arial" panose="020B0604020202020204" pitchFamily="34" charset="0"/>
              </a:rPr>
              <a:t>Enhanced benefits </a:t>
            </a:r>
            <a:r>
              <a:rPr kumimoji="0" lang="en-US" sz="1600" b="0" i="0" kern="1200" normalizeH="0" noProof="0">
                <a:solidFill>
                  <a:srgbClr val="002477"/>
                </a:solidFill>
                <a:uLnTx/>
                <a:uFillTx/>
                <a:latin typeface="+mn-lt"/>
                <a:ea typeface="+mn-ea"/>
                <a:cs typeface="Arial" panose="020B0604020202020204" pitchFamily="34" charset="0"/>
              </a:rPr>
              <a:t>– provide additional benefits, including expanded coverage for pregnant employees</a:t>
            </a:r>
          </a:p>
          <a:p>
            <a:pPr marL="122764" indent="-122764" algn="l" defTabSz="914377">
              <a:lnSpc>
                <a:spcPct val="100000"/>
              </a:lnSpc>
              <a:spcBef>
                <a:spcPts val="400"/>
              </a:spcBef>
              <a:spcAft>
                <a:spcPts val="200"/>
              </a:spcAft>
              <a:buClr>
                <a:srgbClr val="002477"/>
              </a:buClr>
              <a:buChar char="•"/>
              <a:defRPr kumimoji="0" sz="1900" b="0" i="0" kern="1200" normalizeH="0" noProof="0">
                <a:solidFill>
                  <a:srgbClr val="002477"/>
                </a:solidFill>
                <a:uLnTx/>
                <a:uFillTx/>
                <a:latin typeface="+mn-lt"/>
                <a:ea typeface="+mn-ea"/>
                <a:cs typeface="Arial" panose="020B0604020202020204" pitchFamily="34" charset="0"/>
              </a:defRPr>
            </a:pPr>
            <a:r>
              <a:rPr kumimoji="0" lang="en-US" sz="1600" b="1" i="0" kern="1200" normalizeH="0" noProof="0">
                <a:solidFill>
                  <a:srgbClr val="002477"/>
                </a:solidFill>
                <a:uLnTx/>
                <a:uFillTx/>
                <a:latin typeface="+mn-lt"/>
                <a:ea typeface="+mn-ea"/>
                <a:cs typeface="Arial" panose="020B0604020202020204" pitchFamily="34" charset="0"/>
              </a:rPr>
              <a:t>Dental activation </a:t>
            </a:r>
            <a:r>
              <a:rPr kumimoji="0" lang="en-US" sz="1600" b="0" i="0" kern="1200" normalizeH="0" noProof="0">
                <a:solidFill>
                  <a:srgbClr val="002477"/>
                </a:solidFill>
                <a:uLnTx/>
                <a:uFillTx/>
                <a:latin typeface="+mn-lt"/>
                <a:ea typeface="+mn-ea"/>
                <a:cs typeface="Arial" panose="020B0604020202020204" pitchFamily="34" charset="0"/>
              </a:rPr>
              <a:t>– proprietary, predictive analytics are used to help identify and treat those who may not be getting dental care</a:t>
            </a:r>
          </a:p>
          <a:p>
            <a:pPr marL="122764" indent="-122764" algn="l" defTabSz="914377">
              <a:lnSpc>
                <a:spcPct val="100000"/>
              </a:lnSpc>
              <a:spcBef>
                <a:spcPts val="400"/>
              </a:spcBef>
              <a:spcAft>
                <a:spcPts val="200"/>
              </a:spcAft>
              <a:buClr>
                <a:srgbClr val="002477"/>
              </a:buClr>
              <a:buChar char="•"/>
              <a:defRPr kumimoji="0" sz="1900" b="0" i="0" kern="1200" normalizeH="0" noProof="0">
                <a:solidFill>
                  <a:srgbClr val="002477"/>
                </a:solidFill>
                <a:uLnTx/>
                <a:uFillTx/>
                <a:latin typeface="+mn-lt"/>
                <a:ea typeface="+mn-ea"/>
                <a:cs typeface="Arial" panose="020B0604020202020204" pitchFamily="34" charset="0"/>
              </a:defRPr>
            </a:pPr>
            <a:r>
              <a:rPr kumimoji="0" lang="en-US" sz="1600" b="1" i="0" kern="1200" normalizeH="0" noProof="0">
                <a:solidFill>
                  <a:srgbClr val="002477"/>
                </a:solidFill>
                <a:uLnTx/>
                <a:uFillTx/>
                <a:latin typeface="+mn-lt"/>
                <a:ea typeface="+mn-ea"/>
                <a:cs typeface="Arial" panose="020B0604020202020204" pitchFamily="34" charset="0"/>
              </a:rPr>
              <a:t>Timely interventions </a:t>
            </a:r>
            <a:r>
              <a:rPr kumimoji="0" lang="en-US" sz="1600" b="0" i="0" kern="1200" normalizeH="0" noProof="0">
                <a:solidFill>
                  <a:srgbClr val="002477"/>
                </a:solidFill>
                <a:uLnTx/>
                <a:uFillTx/>
                <a:latin typeface="+mn-lt"/>
                <a:ea typeface="+mn-ea"/>
                <a:cs typeface="Arial" panose="020B0604020202020204" pitchFamily="34" charset="0"/>
              </a:rPr>
              <a:t>– encourage employees to seek oral health care</a:t>
            </a:r>
          </a:p>
        </p:txBody>
      </p:sp>
      <p:pic>
        <p:nvPicPr>
          <p:cNvPr id="23" name="Picture 22" descr="Icon&#10;&#10;Description automatically generated">
            <a:extLst>
              <a:ext uri="{FF2B5EF4-FFF2-40B4-BE49-F238E27FC236}">
                <a16:creationId xmlns:a16="http://schemas.microsoft.com/office/drawing/2014/main" id="{ACF50CA4-7FCC-3847-BACB-89922B083263}"/>
              </a:ext>
            </a:extLst>
          </p:cNvPr>
          <p:cNvPicPr>
            <a:picLocks noChangeAspect="1"/>
          </p:cNvPicPr>
          <p:nvPr/>
        </p:nvPicPr>
        <p:blipFill>
          <a:blip r:embed="rId3"/>
          <a:stretch>
            <a:fillRect/>
          </a:stretch>
        </p:blipFill>
        <p:spPr>
          <a:xfrm>
            <a:off x="438782" y="2318873"/>
            <a:ext cx="1828800" cy="1828800"/>
          </a:xfrm>
          <a:prstGeom prst="rect">
            <a:avLst/>
          </a:prstGeom>
        </p:spPr>
      </p:pic>
      <p:pic>
        <p:nvPicPr>
          <p:cNvPr id="24" name="Picture 23">
            <a:extLst>
              <a:ext uri="{FF2B5EF4-FFF2-40B4-BE49-F238E27FC236}">
                <a16:creationId xmlns:a16="http://schemas.microsoft.com/office/drawing/2014/main" id="{27139D8B-B1D5-1645-84FD-2E7C158555D3}"/>
              </a:ext>
            </a:extLst>
          </p:cNvPr>
          <p:cNvPicPr>
            <a:picLocks noChangeAspect="1"/>
          </p:cNvPicPr>
          <p:nvPr/>
        </p:nvPicPr>
        <p:blipFill>
          <a:blip r:embed="rId4"/>
          <a:stretch>
            <a:fillRect/>
          </a:stretch>
        </p:blipFill>
        <p:spPr>
          <a:xfrm>
            <a:off x="5791200" y="2318873"/>
            <a:ext cx="1828800" cy="1828800"/>
          </a:xfrm>
          <a:prstGeom prst="rect">
            <a:avLst/>
          </a:prstGeom>
        </p:spPr>
      </p:pic>
    </p:spTree>
    <p:extLst>
      <p:ext uri="{BB962C8B-B14F-4D97-AF65-F5344CB8AC3E}">
        <p14:creationId xmlns:p14="http://schemas.microsoft.com/office/powerpoint/2010/main" val="259300079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CA813F-91C4-6E4A-9F8C-C543D00910B1}"/>
              </a:ext>
            </a:extLst>
          </p:cNvPr>
          <p:cNvSpPr>
            <a:spLocks noGrp="1"/>
          </p:cNvSpPr>
          <p:nvPr>
            <p:ph type="title"/>
          </p:nvPr>
        </p:nvSpPr>
        <p:spPr>
          <a:xfrm>
            <a:off x="517234" y="469286"/>
            <a:ext cx="11293766" cy="1096841"/>
          </a:xfrm>
        </p:spPr>
        <p:txBody>
          <a:bodyPr/>
          <a:lstStyle/>
          <a:p>
            <a:pPr marL="0" marR="0" lvl="0" indent="0" algn="l" defTabSz="914377" fontAlgn="auto">
              <a:lnSpc>
                <a:spcPct val="100000"/>
              </a:lnSpc>
              <a:spcBef>
                <a:spcPct val="0"/>
              </a:spcBef>
              <a:spcAft>
                <a:spcPct val="0"/>
              </a:spcAft>
              <a:buSzTx/>
              <a:buNone/>
              <a:defRPr kumimoji="0" lang="en-US" sz="3200" b="1"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j-lt"/>
                <a:ea typeface="+mj-ea"/>
                <a:cs typeface="+mj-cs"/>
                <a:sym typeface="Wingdings" charset="2"/>
              </a:defRPr>
            </a:pPr>
            <a:r>
              <a:rPr kumimoji="0" lang="en-US" sz="3200" b="1"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j-lt"/>
                <a:ea typeface="+mj-ea"/>
                <a:cs typeface="+mj-cs"/>
                <a:sym typeface="Wingdings" charset="2"/>
              </a:rPr>
              <a:t>A focus on local, coordinated care</a:t>
            </a:r>
          </a:p>
        </p:txBody>
      </p:sp>
      <p:sp>
        <p:nvSpPr>
          <p:cNvPr id="11" name="Slide Number Placeholder 2">
            <a:extLst>
              <a:ext uri="{FF2B5EF4-FFF2-40B4-BE49-F238E27FC236}">
                <a16:creationId xmlns:a16="http://schemas.microsoft.com/office/drawing/2014/main" id="{7A7749EF-A2EA-3448-805C-DE7B5E2B19A2}"/>
              </a:ext>
            </a:extLst>
          </p:cNvPr>
          <p:cNvSpPr>
            <a:spLocks noGrp="1"/>
          </p:cNvSpPr>
          <p:nvPr>
            <p:ph type="sldNum" sz="quarter" idx="12"/>
          </p:nvPr>
        </p:nvSpPr>
        <p:spPr/>
        <p:txBody>
          <a:bodyPr/>
          <a:lstStyle/>
          <a:p>
            <a:pPr marL="0" algn="r" defTabSz="914377">
              <a:buNone/>
              <a:defRPr kumimoji="0" sz="1067" b="0" i="0" kern="1200" normalizeH="0" noProof="0">
                <a:solidFill>
                  <a:srgbClr val="002477"/>
                </a:solidFill>
                <a:uLnTx/>
                <a:uFillTx/>
                <a:latin typeface="Arial" panose="020B0604020202020204" pitchFamily="34" charset="0"/>
                <a:ea typeface="+mn-ea"/>
                <a:cs typeface="Arial" panose="020B0604020202020204" pitchFamily="34" charset="0"/>
              </a:defRPr>
            </a:pPr>
            <a:fld id="{90F9BDA0-AF0E-4BA8-B742-3B9C92A3E6FE}" type="slidenum">
              <a:rPr kumimoji="0" lang="en-US" sz="1067" b="0" i="0" kern="1200" normalizeH="0" noProof="0" smtClean="0">
                <a:solidFill>
                  <a:srgbClr val="002477"/>
                </a:solidFill>
                <a:uLnTx/>
                <a:uFillTx/>
                <a:latin typeface="Arial" panose="020B0604020202020204" pitchFamily="34" charset="0"/>
                <a:ea typeface="+mn-ea"/>
                <a:cs typeface="Arial" panose="020B0604020202020204" pitchFamily="34" charset="0"/>
              </a:rPr>
              <a:t>5</a:t>
            </a:fld>
            <a:endParaRPr lang="en-US"/>
          </a:p>
        </p:txBody>
      </p:sp>
      <p:sp>
        <p:nvSpPr>
          <p:cNvPr id="10" name="Content Placeholder 3">
            <a:extLst>
              <a:ext uri="{FF2B5EF4-FFF2-40B4-BE49-F238E27FC236}">
                <a16:creationId xmlns:a16="http://schemas.microsoft.com/office/drawing/2014/main" id="{A624C798-7C9E-614F-A614-36D5E196ADCA}"/>
              </a:ext>
            </a:extLst>
          </p:cNvPr>
          <p:cNvSpPr txBox="1"/>
          <p:nvPr/>
        </p:nvSpPr>
        <p:spPr>
          <a:xfrm>
            <a:off x="9037122" y="185755"/>
            <a:ext cx="2893741" cy="342095"/>
          </a:xfrm>
          <a:prstGeom prst="rect">
            <a:avLst/>
          </a:prstGeom>
        </p:spPr>
        <p:txBody>
          <a:bodyPr/>
          <a:lstStyle>
            <a:defPPr>
              <a:defRPr lang="en-US"/>
            </a:defPPr>
            <a:lvl1pPr marL="0" indent="0" algn="r" defTabSz="914377" rtl="0" eaLnBrk="1" latinLnBrk="0" hangingPunct="1">
              <a:lnSpc>
                <a:spcPct val="90000"/>
              </a:lnSpc>
              <a:spcBef>
                <a:spcPts val="400"/>
              </a:spcBef>
              <a:spcAft>
                <a:spcPts val="800"/>
              </a:spcAft>
              <a:buClr>
                <a:schemeClr val="accent1"/>
              </a:buClr>
              <a:buFont typeface="Arial" panose="020B0604020202020204" pitchFamily="34" charset="0"/>
              <a:buNone/>
              <a:defRPr sz="800" b="0" i="0" kern="1200">
                <a:solidFill>
                  <a:schemeClr val="accent1"/>
                </a:solidFill>
                <a:latin typeface="+mn-lt"/>
                <a:ea typeface="+mn-ea"/>
                <a:cs typeface="Arial" panose="020B0604020202020204" pitchFamily="34" charset="0"/>
              </a:defRPr>
            </a:lvl1pPr>
            <a:lvl2pPr marL="156630" indent="0" algn="l" defTabSz="914377" rtl="0" eaLnBrk="1" latinLnBrk="0" hangingPunct="1">
              <a:lnSpc>
                <a:spcPct val="90000"/>
              </a:lnSpc>
              <a:spcBef>
                <a:spcPct val="0"/>
              </a:spcBef>
              <a:spcAft>
                <a:spcPts val="800"/>
              </a:spcAft>
              <a:buClr>
                <a:schemeClr val="accent1"/>
              </a:buClr>
              <a:buFont typeface="System Font Regular"/>
              <a:buNone/>
              <a:defRPr sz="800" b="0" i="0" kern="1200">
                <a:solidFill>
                  <a:schemeClr val="accent1"/>
                </a:solidFill>
                <a:latin typeface="+mn-lt"/>
                <a:ea typeface="+mn-ea"/>
                <a:cs typeface="Arial" panose="020B0604020202020204" pitchFamily="34" charset="0"/>
              </a:defRPr>
            </a:lvl2pPr>
            <a:lvl3pPr marL="302677" indent="0" algn="l" defTabSz="914377" rtl="0" eaLnBrk="1" latinLnBrk="0" hangingPunct="1">
              <a:lnSpc>
                <a:spcPct val="90000"/>
              </a:lnSpc>
              <a:spcBef>
                <a:spcPct val="0"/>
              </a:spcBef>
              <a:spcAft>
                <a:spcPts val="800"/>
              </a:spcAft>
              <a:buClr>
                <a:schemeClr val="accent1"/>
              </a:buClr>
              <a:buFont typeface="Arial" panose="020B0604020202020204" pitchFamily="34" charset="0"/>
              <a:buNone/>
              <a:defRPr sz="800" b="0" i="0" kern="1200">
                <a:solidFill>
                  <a:schemeClr val="accent1"/>
                </a:solidFill>
                <a:latin typeface="+mn-lt"/>
                <a:ea typeface="+mn-ea"/>
                <a:cs typeface="Arial" panose="020B0604020202020204" pitchFamily="34" charset="0"/>
              </a:defRPr>
            </a:lvl3pPr>
            <a:lvl4pPr marL="438140" indent="0" algn="l" defTabSz="914377" rtl="0" eaLnBrk="1" latinLnBrk="0" hangingPunct="1">
              <a:lnSpc>
                <a:spcPct val="90000"/>
              </a:lnSpc>
              <a:spcBef>
                <a:spcPct val="0"/>
              </a:spcBef>
              <a:spcAft>
                <a:spcPts val="800"/>
              </a:spcAft>
              <a:buClr>
                <a:schemeClr val="accent1"/>
              </a:buClr>
              <a:buFont typeface="System Font Regular"/>
              <a:buNone/>
              <a:defRPr sz="800" b="0" i="0" kern="1200">
                <a:solidFill>
                  <a:schemeClr val="accent1"/>
                </a:solidFill>
                <a:latin typeface="+mn-lt"/>
                <a:ea typeface="+mn-ea"/>
                <a:cs typeface="Arial" panose="020B0604020202020204" pitchFamily="34" charset="0"/>
              </a:defRPr>
            </a:lvl4pPr>
            <a:lvl5pPr marL="558786" indent="0" algn="l" defTabSz="914377" rtl="0" eaLnBrk="1" latinLnBrk="0" hangingPunct="1">
              <a:lnSpc>
                <a:spcPct val="90000"/>
              </a:lnSpc>
              <a:spcBef>
                <a:spcPct val="0"/>
              </a:spcBef>
              <a:spcAft>
                <a:spcPts val="800"/>
              </a:spcAft>
              <a:buClr>
                <a:schemeClr val="accent1"/>
              </a:buClr>
              <a:buFont typeface="Arial" panose="020B0604020202020204" pitchFamily="34" charset="0"/>
              <a:buNone/>
              <a:defRPr sz="8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914377">
              <a:lnSpc>
                <a:spcPct val="90000"/>
              </a:lnSpc>
              <a:spcBef>
                <a:spcPts val="400"/>
              </a:spcBef>
              <a:spcAft>
                <a:spcPts val="800"/>
              </a:spcAft>
              <a:buNone/>
              <a:defRPr kumimoji="0" sz="800" b="0" i="0" kern="1200" normalizeH="0" noProof="0">
                <a:solidFill>
                  <a:srgbClr val="002477"/>
                </a:solidFill>
                <a:uLnTx/>
                <a:uFillTx/>
                <a:latin typeface="+mn-lt"/>
                <a:ea typeface="+mn-ea"/>
                <a:cs typeface="Arial" panose="020B0604020202020204" pitchFamily="34" charset="0"/>
              </a:defRPr>
            </a:pPr>
            <a:r>
              <a:rPr kumimoji="0" lang="en-US" sz="800" b="0" i="0" kern="1200" normalizeH="0" noProof="0">
                <a:solidFill>
                  <a:schemeClr val="tx1"/>
                </a:solidFill>
                <a:uLnTx/>
                <a:uFillTx/>
                <a:latin typeface="+mn-lt"/>
                <a:ea typeface="+mn-ea"/>
                <a:cs typeface="Arial" panose="020B0604020202020204" pitchFamily="34" charset="0"/>
              </a:rPr>
              <a:t>Dental  |  Dental Plans</a:t>
            </a:r>
          </a:p>
        </p:txBody>
      </p:sp>
      <p:sp>
        <p:nvSpPr>
          <p:cNvPr id="9" name="Google Shape;777;p81">
            <a:extLst>
              <a:ext uri="{FF2B5EF4-FFF2-40B4-BE49-F238E27FC236}">
                <a16:creationId xmlns:a16="http://schemas.microsoft.com/office/drawing/2014/main" id="{C37E2BDF-E40E-5847-A40A-BC444980395B}"/>
              </a:ext>
            </a:extLst>
          </p:cNvPr>
          <p:cNvSpPr/>
          <p:nvPr/>
        </p:nvSpPr>
        <p:spPr>
          <a:xfrm>
            <a:off x="618016" y="2526468"/>
            <a:ext cx="11066961" cy="976441"/>
          </a:xfrm>
          <a:custGeom>
            <a:avLst/>
            <a:gdLst/>
            <a:ahLst/>
            <a:cxnLst/>
            <a:rect l="l" t="t" r="r" b="b"/>
            <a:pathLst>
              <a:path w="366459" h="42927" extrusionOk="0">
                <a:moveTo>
                  <a:pt x="0" y="0"/>
                </a:moveTo>
                <a:lnTo>
                  <a:pt x="0" y="42927"/>
                </a:lnTo>
                <a:lnTo>
                  <a:pt x="366459" y="42927"/>
                </a:lnTo>
                <a:close/>
              </a:path>
            </a:pathLst>
          </a:custGeom>
          <a:solidFill>
            <a:schemeClr val="accent3"/>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377">
              <a:buNone/>
              <a:defRPr kumimoji="0" sz="1800" b="0" i="0" normalizeH="0" noProof="0">
                <a:uLnTx/>
                <a:uFillTx/>
                <a:latin typeface="+mn-lt"/>
                <a:ea typeface="+mn-ea"/>
                <a:cs typeface="+mn-cs"/>
              </a:defRPr>
            </a:pPr>
            <a:endParaRPr/>
          </a:p>
        </p:txBody>
      </p:sp>
      <p:sp>
        <p:nvSpPr>
          <p:cNvPr id="12" name="Google Shape;778;p81">
            <a:extLst>
              <a:ext uri="{FF2B5EF4-FFF2-40B4-BE49-F238E27FC236}">
                <a16:creationId xmlns:a16="http://schemas.microsoft.com/office/drawing/2014/main" id="{96E9C124-D44E-EF4B-BD88-49C455A5B258}"/>
              </a:ext>
            </a:extLst>
          </p:cNvPr>
          <p:cNvSpPr/>
          <p:nvPr/>
        </p:nvSpPr>
        <p:spPr>
          <a:xfrm rot="10800000">
            <a:off x="618003" y="2526470"/>
            <a:ext cx="11066977" cy="976439"/>
          </a:xfrm>
          <a:custGeom>
            <a:avLst/>
            <a:gdLst/>
            <a:ahLst/>
            <a:cxnLst/>
            <a:rect l="l" t="t" r="r" b="b"/>
            <a:pathLst>
              <a:path w="366459" h="42927" extrusionOk="0">
                <a:moveTo>
                  <a:pt x="0" y="0"/>
                </a:moveTo>
                <a:lnTo>
                  <a:pt x="0" y="42927"/>
                </a:lnTo>
                <a:lnTo>
                  <a:pt x="366459" y="42927"/>
                </a:lnTo>
                <a:close/>
              </a:path>
            </a:pathLst>
          </a:custGeom>
          <a:solidFill>
            <a:srgbClr val="122377"/>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377">
              <a:buNone/>
              <a:defRPr kumimoji="0" sz="1800" b="0" i="0" normalizeH="0" noProof="0">
                <a:uLnTx/>
                <a:uFillTx/>
                <a:latin typeface="+mn-lt"/>
                <a:ea typeface="+mn-ea"/>
                <a:cs typeface="+mn-cs"/>
              </a:defRPr>
            </a:pPr>
            <a:endParaRPr/>
          </a:p>
        </p:txBody>
      </p:sp>
      <p:sp>
        <p:nvSpPr>
          <p:cNvPr id="13" name="Google Shape;779;p81">
            <a:extLst>
              <a:ext uri="{FF2B5EF4-FFF2-40B4-BE49-F238E27FC236}">
                <a16:creationId xmlns:a16="http://schemas.microsoft.com/office/drawing/2014/main" id="{2C73E1A2-B0A9-B24B-893D-42498466D0E1}"/>
              </a:ext>
            </a:extLst>
          </p:cNvPr>
          <p:cNvSpPr txBox="1"/>
          <p:nvPr/>
        </p:nvSpPr>
        <p:spPr>
          <a:xfrm>
            <a:off x="739587" y="3258398"/>
            <a:ext cx="2770546" cy="323002"/>
          </a:xfrm>
          <a:prstGeom prst="rect">
            <a:avLst/>
          </a:prstGeom>
          <a:noFill/>
          <a:ln>
            <a:noFill/>
          </a:ln>
        </p:spPr>
        <p:txBody>
          <a:bodyPr spcFirstLastPara="1" wrap="square" lIns="0" tIns="0" rIns="0" bIns="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defTabSz="914377" rtl="0">
              <a:spcBef>
                <a:spcPct val="0"/>
              </a:spcBef>
              <a:spcAft>
                <a:spcPct val="0"/>
              </a:spcAft>
              <a:buNone/>
              <a:defRPr kumimoji="0" sz="1800" b="0" i="0" normalizeH="0" noProof="0">
                <a:uLnTx/>
                <a:uFillTx/>
                <a:latin typeface="+mn-lt"/>
                <a:ea typeface="+mn-ea"/>
                <a:cs typeface="+mn-cs"/>
              </a:defRPr>
            </a:pPr>
            <a:r>
              <a:rPr kumimoji="0" lang="en" sz="1200" b="1" i="0" normalizeH="0" noProof="0">
                <a:solidFill>
                  <a:srgbClr val="122377"/>
                </a:solidFill>
                <a:uLnTx/>
                <a:uFillTx/>
                <a:latin typeface="+mn-lt"/>
                <a:ea typeface="+mn-ea"/>
                <a:cs typeface="+mn-cs"/>
              </a:rPr>
              <a:t>Cost</a:t>
            </a:r>
            <a:endParaRPr sz="1200" b="1">
              <a:solidFill>
                <a:srgbClr val="122377"/>
              </a:solidFill>
            </a:endParaRPr>
          </a:p>
        </p:txBody>
      </p:sp>
      <p:sp>
        <p:nvSpPr>
          <p:cNvPr id="14" name="Google Shape;779;p81">
            <a:extLst>
              <a:ext uri="{FF2B5EF4-FFF2-40B4-BE49-F238E27FC236}">
                <a16:creationId xmlns:a16="http://schemas.microsoft.com/office/drawing/2014/main" id="{E294B23D-C216-1A4D-93DA-4B87ACDAA9D8}"/>
              </a:ext>
            </a:extLst>
          </p:cNvPr>
          <p:cNvSpPr txBox="1"/>
          <p:nvPr/>
        </p:nvSpPr>
        <p:spPr>
          <a:xfrm>
            <a:off x="8731829" y="2638597"/>
            <a:ext cx="2842155" cy="323002"/>
          </a:xfrm>
          <a:prstGeom prst="rect">
            <a:avLst/>
          </a:prstGeom>
          <a:noFill/>
          <a:ln>
            <a:noFill/>
          </a:ln>
        </p:spPr>
        <p:txBody>
          <a:bodyPr spcFirstLastPara="1" wrap="square" lIns="0" tIns="0" rIns="0" bIns="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r" defTabSz="914377" rtl="0">
              <a:spcBef>
                <a:spcPct val="0"/>
              </a:spcBef>
              <a:spcAft>
                <a:spcPct val="0"/>
              </a:spcAft>
              <a:buNone/>
              <a:defRPr kumimoji="0" sz="1800" b="0" i="0" normalizeH="0" noProof="0">
                <a:uLnTx/>
                <a:uFillTx/>
                <a:latin typeface="+mn-lt"/>
                <a:ea typeface="+mn-ea"/>
                <a:cs typeface="+mn-cs"/>
              </a:defRPr>
            </a:pPr>
            <a:r>
              <a:rPr kumimoji="0" lang="en" sz="1200" b="1" i="0" normalizeH="0" noProof="0">
                <a:solidFill>
                  <a:schemeClr val="bg1"/>
                </a:solidFill>
                <a:uLnTx/>
                <a:uFillTx/>
                <a:latin typeface="+mn-lt"/>
                <a:ea typeface="+mn-ea"/>
                <a:cs typeface="+mn-cs"/>
              </a:rPr>
              <a:t>Coordinated Care</a:t>
            </a:r>
            <a:endParaRPr sz="1200" b="1">
              <a:solidFill>
                <a:schemeClr val="bg1"/>
              </a:solidFill>
            </a:endParaRPr>
          </a:p>
        </p:txBody>
      </p:sp>
      <p:sp>
        <p:nvSpPr>
          <p:cNvPr id="25" name="Rectangle 24">
            <a:extLst>
              <a:ext uri="{FF2B5EF4-FFF2-40B4-BE49-F238E27FC236}">
                <a16:creationId xmlns:a16="http://schemas.microsoft.com/office/drawing/2014/main" id="{83B66A30-610F-6442-8A5B-F04F5B4A3C3D}"/>
              </a:ext>
            </a:extLst>
          </p:cNvPr>
          <p:cNvSpPr/>
          <p:nvPr/>
        </p:nvSpPr>
        <p:spPr>
          <a:xfrm>
            <a:off x="517235" y="1371600"/>
            <a:ext cx="9845966"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685750">
              <a:spcBef>
                <a:spcPts val="300"/>
              </a:spcBef>
              <a:spcAft>
                <a:spcPts val="600"/>
              </a:spcAft>
              <a:buClr>
                <a:srgbClr val="002477"/>
              </a:buClr>
              <a:buNone/>
              <a:defRPr kumimoji="0" sz="1800" b="0" i="0" normalizeH="0" noProof="0">
                <a:uLnTx/>
                <a:uFillTx/>
                <a:latin typeface="+mn-lt"/>
                <a:ea typeface="+mn-ea"/>
                <a:cs typeface="+mn-cs"/>
              </a:defRPr>
            </a:pPr>
            <a:r>
              <a:rPr kumimoji="0" lang="en-US" sz="1800" b="1" i="0" normalizeH="0" noProof="0" dirty="0">
                <a:solidFill>
                  <a:schemeClr val="accent1"/>
                </a:solidFill>
                <a:uLnTx/>
                <a:uFillTx/>
                <a:cs typeface="Arial" panose="020B0604020202020204" pitchFamily="34" charset="0"/>
              </a:rPr>
              <a:t>Select Managed Care/DHMO </a:t>
            </a:r>
            <a:r>
              <a:rPr kumimoji="0" lang="en-US" sz="1800" b="0" i="0" normalizeH="0" noProof="0" dirty="0">
                <a:solidFill>
                  <a:schemeClr val="accent1"/>
                </a:solidFill>
                <a:uLnTx/>
                <a:uFillTx/>
                <a:cs typeface="Arial" panose="020B0604020202020204" pitchFamily="34" charset="0"/>
              </a:rPr>
              <a:t>plan helps maximize savings through a more localized network and a focus on coordinated care.</a:t>
            </a:r>
          </a:p>
        </p:txBody>
      </p:sp>
      <p:sp>
        <p:nvSpPr>
          <p:cNvPr id="15" name="Text Placeholder 6">
            <a:extLst>
              <a:ext uri="{FF2B5EF4-FFF2-40B4-BE49-F238E27FC236}">
                <a16:creationId xmlns:a16="http://schemas.microsoft.com/office/drawing/2014/main" id="{70147434-FC15-A341-9758-04CCF1FFB1DF}"/>
              </a:ext>
            </a:extLst>
          </p:cNvPr>
          <p:cNvSpPr>
            <a:spLocks noGrp="1"/>
          </p:cNvSpPr>
          <p:nvPr>
            <p:ph type="body" sz="quarter" idx="13"/>
          </p:nvPr>
        </p:nvSpPr>
        <p:spPr>
          <a:xfrm>
            <a:off x="499873" y="3932328"/>
            <a:ext cx="9681295" cy="1655671"/>
          </a:xfrm>
        </p:spPr>
        <p:txBody>
          <a:bodyPr/>
          <a:lstStyle/>
          <a:p>
            <a:pPr marL="152396" marR="0" lvl="0" indent="-152396" algn="l" defTabSz="914377" fontAlgn="auto">
              <a:lnSpc>
                <a:spcPct val="100000"/>
              </a:lnSpc>
              <a:spcBef>
                <a:spcPts val="400"/>
              </a:spcBef>
              <a:spcAft>
                <a:spcPts val="800"/>
              </a:spcAft>
              <a:buSzTx/>
              <a:buChar char="•"/>
              <a:defRPr kumimoji="0" sz="1900" b="0"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n-lt"/>
                <a:ea typeface="+mn-ea"/>
                <a:cs typeface="Arial" panose="020B0604020202020204" pitchFamily="34" charset="0"/>
                <a:sym typeface="Wingdings" charset="2"/>
              </a:defRPr>
            </a:pPr>
            <a:r>
              <a:rPr kumimoji="0" lang="en-US" sz="1600" b="0" i="0" u="none" strike="noStrike" kern="1200" cap="none" spc="0" normalizeH="0" baseline="0" noProof="0" dirty="0">
                <a:ln w="9525" cap="flat" cmpd="sng" algn="ctr">
                  <a:noFill/>
                  <a:prstDash val="solid"/>
                  <a:round/>
                  <a:headEnd type="none" w="med" len="med"/>
                  <a:tailEnd type="none" w="med" len="med"/>
                </a:ln>
                <a:solidFill>
                  <a:srgbClr val="002477"/>
                </a:solidFill>
                <a:uLnTx/>
                <a:uFillTx/>
                <a:latin typeface="+mn-lt"/>
                <a:ea typeface="+mn-ea"/>
                <a:cs typeface="Arial" panose="020B0604020202020204" pitchFamily="34" charset="0"/>
                <a:sym typeface="Wingdings" charset="2"/>
              </a:rPr>
              <a:t>A primary dentist to manage care</a:t>
            </a:r>
          </a:p>
          <a:p>
            <a:pPr marL="152396" marR="0" lvl="0" indent="-152396" algn="l" defTabSz="914377" fontAlgn="auto">
              <a:lnSpc>
                <a:spcPct val="100000"/>
              </a:lnSpc>
              <a:spcBef>
                <a:spcPts val="400"/>
              </a:spcBef>
              <a:spcAft>
                <a:spcPts val="800"/>
              </a:spcAft>
              <a:buSzTx/>
              <a:buChar char="•"/>
              <a:defRPr kumimoji="0" sz="1900" b="0"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n-lt"/>
                <a:ea typeface="+mn-ea"/>
                <a:cs typeface="Arial" panose="020B0604020202020204" pitchFamily="34" charset="0"/>
                <a:sym typeface="Wingdings" charset="2"/>
              </a:defRPr>
            </a:pPr>
            <a:r>
              <a:rPr kumimoji="0" lang="en-US" sz="1600" b="0" i="0" u="none" strike="noStrike" kern="1200" cap="none" spc="0" normalizeH="0" baseline="0" noProof="0" dirty="0">
                <a:ln w="9525" cap="flat" cmpd="sng" algn="ctr">
                  <a:noFill/>
                  <a:prstDash val="solid"/>
                  <a:round/>
                  <a:headEnd type="none" w="med" len="med"/>
                  <a:tailEnd type="none" w="med" len="med"/>
                </a:ln>
                <a:solidFill>
                  <a:srgbClr val="002477"/>
                </a:solidFill>
                <a:uLnTx/>
                <a:uFillTx/>
                <a:latin typeface="+mn-lt"/>
                <a:ea typeface="+mn-ea"/>
                <a:cs typeface="Arial" panose="020B0604020202020204" pitchFamily="34" charset="0"/>
                <a:sym typeface="Wingdings" charset="2"/>
              </a:rPr>
              <a:t>Referrals are required</a:t>
            </a:r>
          </a:p>
          <a:p>
            <a:pPr marL="152396" marR="0" lvl="0" indent="-152396" algn="l" defTabSz="914377" fontAlgn="auto">
              <a:lnSpc>
                <a:spcPct val="100000"/>
              </a:lnSpc>
              <a:spcBef>
                <a:spcPts val="400"/>
              </a:spcBef>
              <a:spcAft>
                <a:spcPts val="800"/>
              </a:spcAft>
              <a:buSzTx/>
              <a:buChar char="•"/>
              <a:defRPr kumimoji="0" sz="1900" b="0"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n-lt"/>
                <a:ea typeface="+mn-ea"/>
                <a:cs typeface="Arial" panose="020B0604020202020204" pitchFamily="34" charset="0"/>
                <a:sym typeface="Wingdings" charset="2"/>
              </a:defRPr>
            </a:pPr>
            <a:r>
              <a:rPr kumimoji="0" lang="en-US" sz="1600" b="0" i="0" u="none" strike="noStrike" kern="1200" cap="none" spc="0" normalizeH="0" baseline="0" noProof="0" dirty="0">
                <a:ln w="9525" cap="flat" cmpd="sng" algn="ctr">
                  <a:noFill/>
                  <a:prstDash val="solid"/>
                  <a:round/>
                  <a:headEnd type="none" w="med" len="med"/>
                  <a:tailEnd type="none" w="med" len="med"/>
                </a:ln>
                <a:solidFill>
                  <a:srgbClr val="002477"/>
                </a:solidFill>
                <a:uLnTx/>
                <a:uFillTx/>
                <a:latin typeface="+mn-lt"/>
                <a:ea typeface="+mn-ea"/>
                <a:cs typeface="Arial" panose="020B0604020202020204" pitchFamily="34" charset="0"/>
                <a:sym typeface="Wingdings" charset="2"/>
              </a:rPr>
              <a:t>Network-only coverage</a:t>
            </a:r>
          </a:p>
          <a:p>
            <a:pPr marL="152396" marR="0" lvl="0" indent="-152396" algn="l" defTabSz="914377" fontAlgn="auto">
              <a:lnSpc>
                <a:spcPct val="100000"/>
              </a:lnSpc>
              <a:spcBef>
                <a:spcPts val="400"/>
              </a:spcBef>
              <a:spcAft>
                <a:spcPts val="800"/>
              </a:spcAft>
              <a:buSzTx/>
              <a:buChar char="•"/>
              <a:defRPr kumimoji="0" sz="1900" b="0"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n-lt"/>
                <a:ea typeface="+mn-ea"/>
                <a:cs typeface="Arial" panose="020B0604020202020204" pitchFamily="34" charset="0"/>
                <a:sym typeface="Wingdings" charset="2"/>
              </a:defRPr>
            </a:pPr>
            <a:r>
              <a:rPr kumimoji="0" lang="en-US" sz="1600" b="0" i="0" u="none" strike="noStrike" kern="1200" cap="none" spc="0" normalizeH="0" baseline="0" noProof="0" dirty="0">
                <a:ln w="9525" cap="flat" cmpd="sng" algn="ctr">
                  <a:noFill/>
                  <a:prstDash val="solid"/>
                  <a:round/>
                  <a:headEnd type="none" w="med" len="med"/>
                  <a:tailEnd type="none" w="med" len="med"/>
                </a:ln>
                <a:solidFill>
                  <a:srgbClr val="002477"/>
                </a:solidFill>
                <a:uLnTx/>
                <a:uFillTx/>
                <a:latin typeface="+mn-lt"/>
                <a:ea typeface="+mn-ea"/>
                <a:cs typeface="Arial" panose="020B0604020202020204" pitchFamily="34" charset="0"/>
                <a:sym typeface="Wingdings" charset="2"/>
              </a:rPr>
              <a:t>No deductible, no annual maximum and no waiting period</a:t>
            </a:r>
          </a:p>
        </p:txBody>
      </p:sp>
      <p:sp>
        <p:nvSpPr>
          <p:cNvPr id="16" name="Google Shape;779;p81">
            <a:extLst>
              <a:ext uri="{FF2B5EF4-FFF2-40B4-BE49-F238E27FC236}">
                <a16:creationId xmlns:a16="http://schemas.microsoft.com/office/drawing/2014/main" id="{031F573A-CD16-E146-AC14-39484F34D6A7}"/>
              </a:ext>
            </a:extLst>
          </p:cNvPr>
          <p:cNvSpPr txBox="1"/>
          <p:nvPr/>
        </p:nvSpPr>
        <p:spPr>
          <a:xfrm>
            <a:off x="739586" y="1981200"/>
            <a:ext cx="10834397" cy="323002"/>
          </a:xfrm>
          <a:prstGeom prst="rect">
            <a:avLst/>
          </a:prstGeom>
          <a:noFill/>
          <a:ln>
            <a:noFill/>
          </a:ln>
        </p:spPr>
        <p:txBody>
          <a:bodyPr spcFirstLastPara="1" wrap="square" lIns="0" tIns="0" rIns="0" bIns="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r" defTabSz="914377" rtl="0">
              <a:spcBef>
                <a:spcPct val="0"/>
              </a:spcBef>
              <a:spcAft>
                <a:spcPct val="0"/>
              </a:spcAft>
              <a:buNone/>
              <a:defRPr kumimoji="0" sz="1800" b="0" i="0" normalizeH="0" noProof="0">
                <a:uLnTx/>
                <a:uFillTx/>
                <a:latin typeface="+mn-lt"/>
                <a:ea typeface="+mn-ea"/>
                <a:cs typeface="+mn-cs"/>
              </a:defRPr>
            </a:pPr>
            <a:r>
              <a:rPr kumimoji="0" lang="en" sz="2800" b="1" i="0" normalizeH="0" noProof="0">
                <a:solidFill>
                  <a:srgbClr val="122377"/>
                </a:solidFill>
                <a:uLnTx/>
                <a:uFillTx/>
                <a:latin typeface="+mn-lt"/>
                <a:ea typeface="+mn-ea"/>
                <a:cs typeface="+mn-cs"/>
              </a:rPr>
              <a:t>$</a:t>
            </a:r>
            <a:endParaRPr sz="2800" b="1">
              <a:solidFill>
                <a:srgbClr val="122377"/>
              </a:solidFill>
            </a:endParaRPr>
          </a:p>
        </p:txBody>
      </p:sp>
    </p:spTree>
    <p:extLst>
      <p:ext uri="{BB962C8B-B14F-4D97-AF65-F5344CB8AC3E}">
        <p14:creationId xmlns:p14="http://schemas.microsoft.com/office/powerpoint/2010/main" val="220898927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CA813F-91C4-6E4A-9F8C-C543D00910B1}"/>
              </a:ext>
            </a:extLst>
          </p:cNvPr>
          <p:cNvSpPr>
            <a:spLocks noGrp="1"/>
          </p:cNvSpPr>
          <p:nvPr>
            <p:ph type="title"/>
          </p:nvPr>
        </p:nvSpPr>
        <p:spPr>
          <a:xfrm>
            <a:off x="517234" y="469286"/>
            <a:ext cx="11293766" cy="1096841"/>
          </a:xfrm>
        </p:spPr>
        <p:txBody>
          <a:bodyPr/>
          <a:lstStyle/>
          <a:p>
            <a:pPr marL="0" marR="0" lvl="0" indent="0" algn="l" defTabSz="914377" fontAlgn="auto">
              <a:lnSpc>
                <a:spcPct val="100000"/>
              </a:lnSpc>
              <a:spcBef>
                <a:spcPct val="0"/>
              </a:spcBef>
              <a:spcAft>
                <a:spcPct val="0"/>
              </a:spcAft>
              <a:buSzTx/>
              <a:buNone/>
              <a:defRPr kumimoji="0" lang="en-US" sz="3200" b="1"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j-lt"/>
                <a:ea typeface="+mj-ea"/>
                <a:cs typeface="+mj-cs"/>
                <a:sym typeface="Wingdings"/>
              </a:defRPr>
            </a:pPr>
            <a:r>
              <a:rPr kumimoji="0" lang="en-US" sz="3200" b="1" i="0" u="none" strike="noStrike" kern="1200" cap="none" spc="0" normalizeH="0" baseline="0" noProof="0" dirty="0">
                <a:ln w="9525" cap="flat" cmpd="sng" algn="ctr">
                  <a:noFill/>
                  <a:prstDash val="solid"/>
                  <a:round/>
                  <a:headEnd type="none" w="med" len="med"/>
                  <a:tailEnd type="none" w="med" len="med"/>
                </a:ln>
                <a:solidFill>
                  <a:srgbClr val="002477"/>
                </a:solidFill>
                <a:uLnTx/>
                <a:uFillTx/>
                <a:latin typeface="+mj-lt"/>
                <a:ea typeface="+mj-ea"/>
                <a:cs typeface="+mj-cs"/>
                <a:sym typeface="Wingdings"/>
              </a:rPr>
              <a:t>A focus on local, coordinated care</a:t>
            </a:r>
          </a:p>
        </p:txBody>
      </p:sp>
      <p:sp>
        <p:nvSpPr>
          <p:cNvPr id="11" name="Slide Number Placeholder 2">
            <a:extLst>
              <a:ext uri="{FF2B5EF4-FFF2-40B4-BE49-F238E27FC236}">
                <a16:creationId xmlns:a16="http://schemas.microsoft.com/office/drawing/2014/main" id="{7A7749EF-A2EA-3448-805C-DE7B5E2B19A2}"/>
              </a:ext>
            </a:extLst>
          </p:cNvPr>
          <p:cNvSpPr>
            <a:spLocks noGrp="1"/>
          </p:cNvSpPr>
          <p:nvPr>
            <p:ph type="sldNum" sz="quarter" idx="12"/>
          </p:nvPr>
        </p:nvSpPr>
        <p:spPr/>
        <p:txBody>
          <a:bodyPr/>
          <a:lstStyle/>
          <a:p>
            <a:pPr marL="0" algn="r" defTabSz="914377">
              <a:buNone/>
              <a:defRPr kumimoji="0" sz="1067" b="0" i="0" kern="1200" normalizeH="0" noProof="0">
                <a:solidFill>
                  <a:srgbClr val="002477"/>
                </a:solidFill>
                <a:uLnTx/>
                <a:uFillTx/>
                <a:latin typeface="Arial" panose="020B0604020202020204" pitchFamily="34" charset="0"/>
                <a:ea typeface="+mn-ea"/>
                <a:cs typeface="Arial" panose="020B0604020202020204" pitchFamily="34" charset="0"/>
              </a:defRPr>
            </a:pPr>
            <a:fld id="{90F9BDA0-AF0E-4BA8-B742-3B9C92A3E6FE}" type="slidenum">
              <a:rPr kumimoji="0" lang="en-US" sz="1067" b="0" i="0" kern="1200" normalizeH="0" noProof="0" smtClean="0">
                <a:solidFill>
                  <a:srgbClr val="002477"/>
                </a:solidFill>
                <a:uLnTx/>
                <a:uFillTx/>
                <a:latin typeface="Arial" panose="020B0604020202020204" pitchFamily="34" charset="0"/>
                <a:ea typeface="+mn-ea"/>
                <a:cs typeface="Arial" panose="020B0604020202020204" pitchFamily="34" charset="0"/>
              </a:rPr>
              <a:t>6</a:t>
            </a:fld>
            <a:endParaRPr lang="en-US"/>
          </a:p>
        </p:txBody>
      </p:sp>
      <p:sp>
        <p:nvSpPr>
          <p:cNvPr id="10" name="Content Placeholder 3">
            <a:extLst>
              <a:ext uri="{FF2B5EF4-FFF2-40B4-BE49-F238E27FC236}">
                <a16:creationId xmlns:a16="http://schemas.microsoft.com/office/drawing/2014/main" id="{A624C798-7C9E-614F-A614-36D5E196ADCA}"/>
              </a:ext>
            </a:extLst>
          </p:cNvPr>
          <p:cNvSpPr txBox="1"/>
          <p:nvPr/>
        </p:nvSpPr>
        <p:spPr>
          <a:xfrm>
            <a:off x="9037122" y="185755"/>
            <a:ext cx="2893741" cy="342095"/>
          </a:xfrm>
          <a:prstGeom prst="rect">
            <a:avLst/>
          </a:prstGeom>
        </p:spPr>
        <p:txBody>
          <a:bodyPr/>
          <a:lstStyle>
            <a:defPPr>
              <a:defRPr lang="en-US"/>
            </a:defPPr>
            <a:lvl1pPr marL="0" indent="0" algn="r" defTabSz="914377" rtl="0" eaLnBrk="1" latinLnBrk="0" hangingPunct="1">
              <a:lnSpc>
                <a:spcPct val="90000"/>
              </a:lnSpc>
              <a:spcBef>
                <a:spcPts val="400"/>
              </a:spcBef>
              <a:spcAft>
                <a:spcPts val="800"/>
              </a:spcAft>
              <a:buClr>
                <a:schemeClr val="accent1"/>
              </a:buClr>
              <a:buFont typeface="Arial" panose="020B0604020202020204" pitchFamily="34" charset="0"/>
              <a:buNone/>
              <a:defRPr sz="800" b="0" i="0" kern="1200">
                <a:solidFill>
                  <a:schemeClr val="accent1"/>
                </a:solidFill>
                <a:latin typeface="+mn-lt"/>
                <a:ea typeface="+mn-ea"/>
                <a:cs typeface="Arial" panose="020B0604020202020204" pitchFamily="34" charset="0"/>
              </a:defRPr>
            </a:lvl1pPr>
            <a:lvl2pPr marL="156630" indent="0" algn="l" defTabSz="914377" rtl="0" eaLnBrk="1" latinLnBrk="0" hangingPunct="1">
              <a:lnSpc>
                <a:spcPct val="90000"/>
              </a:lnSpc>
              <a:spcBef>
                <a:spcPct val="0"/>
              </a:spcBef>
              <a:spcAft>
                <a:spcPts val="800"/>
              </a:spcAft>
              <a:buClr>
                <a:schemeClr val="accent1"/>
              </a:buClr>
              <a:buFont typeface="System Font Regular"/>
              <a:buNone/>
              <a:defRPr sz="800" b="0" i="0" kern="1200">
                <a:solidFill>
                  <a:schemeClr val="accent1"/>
                </a:solidFill>
                <a:latin typeface="+mn-lt"/>
                <a:ea typeface="+mn-ea"/>
                <a:cs typeface="Arial" panose="020B0604020202020204" pitchFamily="34" charset="0"/>
              </a:defRPr>
            </a:lvl2pPr>
            <a:lvl3pPr marL="302677" indent="0" algn="l" defTabSz="914377" rtl="0" eaLnBrk="1" latinLnBrk="0" hangingPunct="1">
              <a:lnSpc>
                <a:spcPct val="90000"/>
              </a:lnSpc>
              <a:spcBef>
                <a:spcPct val="0"/>
              </a:spcBef>
              <a:spcAft>
                <a:spcPts val="800"/>
              </a:spcAft>
              <a:buClr>
                <a:schemeClr val="accent1"/>
              </a:buClr>
              <a:buFont typeface="Arial" panose="020B0604020202020204" pitchFamily="34" charset="0"/>
              <a:buNone/>
              <a:defRPr sz="800" b="0" i="0" kern="1200">
                <a:solidFill>
                  <a:schemeClr val="accent1"/>
                </a:solidFill>
                <a:latin typeface="+mn-lt"/>
                <a:ea typeface="+mn-ea"/>
                <a:cs typeface="Arial" panose="020B0604020202020204" pitchFamily="34" charset="0"/>
              </a:defRPr>
            </a:lvl3pPr>
            <a:lvl4pPr marL="438140" indent="0" algn="l" defTabSz="914377" rtl="0" eaLnBrk="1" latinLnBrk="0" hangingPunct="1">
              <a:lnSpc>
                <a:spcPct val="90000"/>
              </a:lnSpc>
              <a:spcBef>
                <a:spcPct val="0"/>
              </a:spcBef>
              <a:spcAft>
                <a:spcPts val="800"/>
              </a:spcAft>
              <a:buClr>
                <a:schemeClr val="accent1"/>
              </a:buClr>
              <a:buFont typeface="System Font Regular"/>
              <a:buNone/>
              <a:defRPr sz="800" b="0" i="0" kern="1200">
                <a:solidFill>
                  <a:schemeClr val="accent1"/>
                </a:solidFill>
                <a:latin typeface="+mn-lt"/>
                <a:ea typeface="+mn-ea"/>
                <a:cs typeface="Arial" panose="020B0604020202020204" pitchFamily="34" charset="0"/>
              </a:defRPr>
            </a:lvl4pPr>
            <a:lvl5pPr marL="558786" indent="0" algn="l" defTabSz="914377" rtl="0" eaLnBrk="1" latinLnBrk="0" hangingPunct="1">
              <a:lnSpc>
                <a:spcPct val="90000"/>
              </a:lnSpc>
              <a:spcBef>
                <a:spcPct val="0"/>
              </a:spcBef>
              <a:spcAft>
                <a:spcPts val="800"/>
              </a:spcAft>
              <a:buClr>
                <a:schemeClr val="accent1"/>
              </a:buClr>
              <a:buFont typeface="Arial" panose="020B0604020202020204" pitchFamily="34" charset="0"/>
              <a:buNone/>
              <a:defRPr sz="8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914377">
              <a:lnSpc>
                <a:spcPct val="90000"/>
              </a:lnSpc>
              <a:spcBef>
                <a:spcPts val="400"/>
              </a:spcBef>
              <a:spcAft>
                <a:spcPts val="800"/>
              </a:spcAft>
              <a:buNone/>
              <a:defRPr kumimoji="0" sz="800" b="0" i="0" kern="1200" normalizeH="0" noProof="0">
                <a:solidFill>
                  <a:srgbClr val="002477"/>
                </a:solidFill>
                <a:uLnTx/>
                <a:uFillTx/>
                <a:latin typeface="+mn-lt"/>
                <a:ea typeface="+mn-ea"/>
                <a:cs typeface="Arial" panose="020B0604020202020204" pitchFamily="34" charset="0"/>
              </a:defRPr>
            </a:pPr>
            <a:r>
              <a:rPr kumimoji="0" lang="en-US" sz="800" b="0" i="0" kern="1200" normalizeH="0" noProof="0">
                <a:solidFill>
                  <a:schemeClr val="tx1"/>
                </a:solidFill>
                <a:uLnTx/>
                <a:uFillTx/>
                <a:latin typeface="+mn-lt"/>
                <a:ea typeface="+mn-ea"/>
                <a:cs typeface="Arial" panose="020B0604020202020204" pitchFamily="34" charset="0"/>
              </a:rPr>
              <a:t>Dental  |  Dental Plans</a:t>
            </a:r>
          </a:p>
        </p:txBody>
      </p:sp>
      <p:sp>
        <p:nvSpPr>
          <p:cNvPr id="14" name="Google Shape;779;p81">
            <a:extLst>
              <a:ext uri="{FF2B5EF4-FFF2-40B4-BE49-F238E27FC236}">
                <a16:creationId xmlns:a16="http://schemas.microsoft.com/office/drawing/2014/main" id="{E294B23D-C216-1A4D-93DA-4B87ACDAA9D8}"/>
              </a:ext>
            </a:extLst>
          </p:cNvPr>
          <p:cNvSpPr txBox="1"/>
          <p:nvPr/>
        </p:nvSpPr>
        <p:spPr>
          <a:xfrm>
            <a:off x="8731829" y="2638597"/>
            <a:ext cx="2842155" cy="323002"/>
          </a:xfrm>
          <a:prstGeom prst="rect">
            <a:avLst/>
          </a:prstGeom>
          <a:noFill/>
          <a:ln>
            <a:noFill/>
          </a:ln>
        </p:spPr>
        <p:txBody>
          <a:bodyPr spcFirstLastPara="1" wrap="square" lIns="0" tIns="0" rIns="0" bIns="0" anchor="t" anchorCtr="0">
            <a:noAutofit/>
          </a:bodyPr>
          <a:lstStyle>
            <a:defPPr>
              <a:defRPr lang="en-US"/>
            </a:defPPr>
          </a:lstStyle>
          <a:p>
            <a:pPr marL="0" lvl="0" indent="0" algn="r" defTabSz="914377" rtl="0">
              <a:spcBef>
                <a:spcPct val="0"/>
              </a:spcBef>
              <a:spcAft>
                <a:spcPct val="0"/>
              </a:spcAft>
              <a:buNone/>
              <a:defRPr kumimoji="0" sz="1800" b="0" i="0" normalizeH="0" noProof="0">
                <a:uLnTx/>
                <a:uFillTx/>
                <a:latin typeface="+mn-lt"/>
                <a:ea typeface="+mn-ea"/>
                <a:cs typeface="+mn-cs"/>
              </a:defRPr>
            </a:pPr>
            <a:r>
              <a:rPr kumimoji="0" lang="en" sz="1200" b="1" i="0" normalizeH="0" noProof="0">
                <a:solidFill>
                  <a:schemeClr val="bg1"/>
                </a:solidFill>
                <a:uLnTx/>
                <a:uFillTx/>
                <a:latin typeface="+mn-lt"/>
                <a:ea typeface="+mn-ea"/>
                <a:cs typeface="+mn-cs"/>
              </a:rPr>
              <a:t>Coordinated Care</a:t>
            </a:r>
            <a:endParaRPr sz="1200" b="1">
              <a:solidFill>
                <a:schemeClr val="bg1"/>
              </a:solidFill>
            </a:endParaRPr>
          </a:p>
        </p:txBody>
      </p:sp>
      <p:pic>
        <p:nvPicPr>
          <p:cNvPr id="4" name="Picture 3">
            <a:extLst>
              <a:ext uri="{FF2B5EF4-FFF2-40B4-BE49-F238E27FC236}">
                <a16:creationId xmlns:a16="http://schemas.microsoft.com/office/drawing/2014/main" id="{D411EA62-DD9F-75C3-9C28-F3061E2A5CCF}"/>
              </a:ext>
            </a:extLst>
          </p:cNvPr>
          <p:cNvPicPr>
            <a:picLocks noChangeAspect="1"/>
          </p:cNvPicPr>
          <p:nvPr/>
        </p:nvPicPr>
        <p:blipFill>
          <a:blip r:embed="rId3"/>
          <a:stretch>
            <a:fillRect/>
          </a:stretch>
        </p:blipFill>
        <p:spPr>
          <a:xfrm>
            <a:off x="618015" y="1351463"/>
            <a:ext cx="11040509" cy="3695665"/>
          </a:xfrm>
          <a:prstGeom prst="rect">
            <a:avLst/>
          </a:prstGeom>
        </p:spPr>
      </p:pic>
    </p:spTree>
    <p:extLst>
      <p:ext uri="{BB962C8B-B14F-4D97-AF65-F5344CB8AC3E}">
        <p14:creationId xmlns:p14="http://schemas.microsoft.com/office/powerpoint/2010/main" val="312266160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a14="http://schemas.microsoft.com/office/drawing/2010/main" xmlns:p15="http://schemas.microsoft.com/office/powerpoint/2012/main" xmlns:p159="http://schemas.microsoft.com/office/powerpoint/2015/09/main">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A1899CA-36F0-7C42-B5A2-EF64FBD0CB5D}"/>
              </a:ext>
            </a:extLst>
          </p:cNvPr>
          <p:cNvGrpSpPr/>
          <p:nvPr/>
        </p:nvGrpSpPr>
        <p:grpSpPr>
          <a:xfrm>
            <a:off x="5981744" y="1515352"/>
            <a:ext cx="5232587" cy="4963675"/>
            <a:chOff x="685355" y="2286000"/>
            <a:chExt cx="4274532" cy="4054856"/>
          </a:xfrm>
        </p:grpSpPr>
        <p:grpSp>
          <p:nvGrpSpPr>
            <p:cNvPr id="23" name="Group 22">
              <a:extLst>
                <a:ext uri="{FF2B5EF4-FFF2-40B4-BE49-F238E27FC236}">
                  <a16:creationId xmlns:a16="http://schemas.microsoft.com/office/drawing/2014/main" id="{CBC94EEC-D2BF-F74A-95B0-58BBEE6B99F0}"/>
                </a:ext>
              </a:extLst>
            </p:cNvPr>
            <p:cNvGrpSpPr/>
            <p:nvPr/>
          </p:nvGrpSpPr>
          <p:grpSpPr>
            <a:xfrm>
              <a:off x="685355" y="2286000"/>
              <a:ext cx="4274532" cy="4054856"/>
              <a:chOff x="803243" y="1747467"/>
              <a:chExt cx="5708714" cy="5415333"/>
            </a:xfrm>
          </p:grpSpPr>
          <p:pic>
            <p:nvPicPr>
              <p:cNvPr id="26" name="Picture 25">
                <a:extLst>
                  <a:ext uri="{FF2B5EF4-FFF2-40B4-BE49-F238E27FC236}">
                    <a16:creationId xmlns:a16="http://schemas.microsoft.com/office/drawing/2014/main" id="{0813BC3E-2940-CB41-B600-9588F1A09ABC}"/>
                  </a:ext>
                </a:extLst>
              </p:cNvPr>
              <p:cNvPicPr>
                <a:picLocks noChangeAspect="1"/>
              </p:cNvPicPr>
              <p:nvPr/>
            </p:nvPicPr>
            <p:blipFill>
              <a:blip r:embed="rId3">
                <a:extLst>
                  <a:ext uri="{28A0092B-C50C-407E-A947-70E740481C1C}">
                    <a14:useLocalDpi xmlns:a14="http://schemas.microsoft.com/office/drawing/2010/main"/>
                  </a:ext>
                </a:extLst>
              </a:blip>
              <a:srcRect l="14245" t="8107" r="14087"/>
              <a:stretch>
                <a:fillRect/>
              </a:stretch>
            </p:blipFill>
            <p:spPr>
              <a:xfrm>
                <a:off x="803243" y="1747467"/>
                <a:ext cx="5708714" cy="5415333"/>
              </a:xfrm>
              <a:prstGeom prst="rect">
                <a:avLst/>
              </a:prstGeom>
            </p:spPr>
          </p:pic>
          <p:pic>
            <p:nvPicPr>
              <p:cNvPr id="28" name="Picture 27">
                <a:extLst>
                  <a:ext uri="{FF2B5EF4-FFF2-40B4-BE49-F238E27FC236}">
                    <a16:creationId xmlns:a16="http://schemas.microsoft.com/office/drawing/2014/main" id="{CB87343A-F798-284E-8A22-25DEF4EB759B}"/>
                  </a:ext>
                </a:extLst>
              </p:cNvPr>
              <p:cNvPicPr>
                <a:picLocks noChangeAspect="1"/>
              </p:cNvPicPr>
              <p:nvPr/>
            </p:nvPicPr>
            <p:blipFill>
              <a:blip r:embed="rId4">
                <a:extLst>
                  <a:ext uri="{28A0092B-C50C-407E-A947-70E740481C1C}">
                    <a14:useLocalDpi xmlns:a14="http://schemas.microsoft.com/office/drawing/2010/main"/>
                  </a:ext>
                </a:extLst>
              </a:blip>
              <a:srcRect b="23735"/>
              <a:stretch>
                <a:fillRect/>
              </a:stretch>
            </p:blipFill>
            <p:spPr>
              <a:xfrm>
                <a:off x="1097280" y="2170054"/>
                <a:ext cx="5120640" cy="3070378"/>
              </a:xfrm>
              <a:prstGeom prst="rect">
                <a:avLst/>
              </a:prstGeom>
            </p:spPr>
          </p:pic>
        </p:grpSp>
        <p:pic>
          <p:nvPicPr>
            <p:cNvPr id="24" name="Picture 3">
              <a:extLst>
                <a:ext uri="{FF2B5EF4-FFF2-40B4-BE49-F238E27FC236}">
                  <a16:creationId xmlns:a16="http://schemas.microsoft.com/office/drawing/2014/main" id="{7892B465-D28A-214B-AFE5-DC7229D165B3}"/>
                </a:ext>
              </a:extLst>
            </p:cNvPr>
            <p:cNvPicPr>
              <a:picLocks noChangeAspect="1" noChangeArrowheads="1"/>
            </p:cNvPicPr>
            <p:nvPr/>
          </p:nvPicPr>
          <p:blipFill>
            <a:blip r:embed="rId5">
              <a:extLst>
                <a:ext uri="{28A0092B-C50C-407E-A947-70E740481C1C}">
                  <a14:useLocalDpi xmlns:a14="http://schemas.microsoft.com/office/drawing/2010/main"/>
                </a:ext>
              </a:extLst>
            </a:blip>
            <a:srcRect l="12901" r="13711" b="61553"/>
            <a:stretch>
              <a:fillRect/>
            </a:stretch>
          </p:blipFill>
          <p:spPr bwMode="auto">
            <a:xfrm>
              <a:off x="897327" y="2602995"/>
              <a:ext cx="3840480" cy="2299018"/>
            </a:xfrm>
            <a:prstGeom prst="rect">
              <a:avLst/>
            </a:prstGeom>
            <a:noFill/>
            <a:ln w="9525">
              <a:noFill/>
              <a:miter lim="800000"/>
            </a:ln>
            <a:extLst>
              <a:ext uri="{909E8E84-426E-40dd-AFC4-6F175D3DCCD1}">
                <a14:hiddenFill xmlns:a14="http://schemas.microsoft.com/office/drawing/2010/main" xmlns=""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a:solidFill>
                    <a:schemeClr val="accent1"/>
                  </a:solidFill>
                </a14:hiddenFill>
              </a:ext>
            </a:extLst>
          </p:spPr>
        </p:pic>
      </p:grpSp>
      <p:sp>
        <p:nvSpPr>
          <p:cNvPr id="2" name="Title 1">
            <a:extLst>
              <a:ext uri="{FF2B5EF4-FFF2-40B4-BE49-F238E27FC236}">
                <a16:creationId xmlns:a16="http://schemas.microsoft.com/office/drawing/2014/main" id="{C75F8E0D-C6D4-144A-8209-608F03CAA36D}"/>
              </a:ext>
            </a:extLst>
          </p:cNvPr>
          <p:cNvSpPr>
            <a:spLocks noGrp="1"/>
          </p:cNvSpPr>
          <p:nvPr>
            <p:ph type="title"/>
          </p:nvPr>
        </p:nvSpPr>
        <p:spPr/>
        <p:txBody>
          <a:bodyPr/>
          <a:lstStyle/>
          <a:p>
            <a:pPr marL="0" marR="0" lvl="0" indent="0" algn="l" defTabSz="914377" fontAlgn="auto">
              <a:lnSpc>
                <a:spcPct val="100000"/>
              </a:lnSpc>
              <a:spcBef>
                <a:spcPct val="0"/>
              </a:spcBef>
              <a:spcAft>
                <a:spcPct val="0"/>
              </a:spcAft>
              <a:buSzTx/>
              <a:buNone/>
              <a:defRPr kumimoji="0" lang="en-US" sz="3200" b="1"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j-lt"/>
                <a:ea typeface="+mj-ea"/>
                <a:cs typeface="+mj-cs"/>
                <a:sym typeface="Wingdings" charset="2"/>
              </a:defRPr>
            </a:pPr>
            <a:r>
              <a:rPr kumimoji="0" lang="en-US" sz="3200" b="1" i="0" u="none" strike="noStrike" kern="1200" cap="none" spc="0" normalizeH="0" baseline="0" noProof="0" dirty="0">
                <a:ln w="9525" cap="flat" cmpd="sng" algn="ctr">
                  <a:noFill/>
                  <a:prstDash val="solid"/>
                  <a:round/>
                  <a:headEnd type="none" w="med" len="med"/>
                  <a:tailEnd type="none" w="med" len="med"/>
                </a:ln>
                <a:solidFill>
                  <a:srgbClr val="002477"/>
                </a:solidFill>
                <a:uLnTx/>
                <a:uFillTx/>
                <a:latin typeface="+mj-lt"/>
                <a:ea typeface="+mj-ea"/>
                <a:cs typeface="+mj-cs"/>
                <a:sym typeface="Wingdings" charset="2"/>
              </a:rPr>
              <a:t>Providing access to benefits, tools </a:t>
            </a:r>
            <a:br>
              <a:rPr kumimoji="0" lang="en-US" sz="3200" b="1" i="0" u="none" strike="noStrike" kern="1200" cap="none" spc="0" normalizeH="0" baseline="0" noProof="0" dirty="0">
                <a:ln w="9525" cap="flat" cmpd="sng" algn="ctr">
                  <a:noFill/>
                  <a:prstDash val="solid"/>
                  <a:round/>
                  <a:headEnd type="none" w="med" len="med"/>
                  <a:tailEnd type="none" w="med" len="med"/>
                </a:ln>
                <a:solidFill>
                  <a:srgbClr val="002477"/>
                </a:solidFill>
                <a:uLnTx/>
                <a:uFillTx/>
                <a:latin typeface="+mj-lt"/>
                <a:ea typeface="+mj-ea"/>
                <a:cs typeface="+mj-cs"/>
                <a:sym typeface="Wingdings" charset="2"/>
              </a:rPr>
            </a:br>
            <a:r>
              <a:rPr kumimoji="0" lang="en-US" sz="3200" b="1" i="0" u="none" strike="noStrike" kern="1200" cap="none" spc="0" normalizeH="0" baseline="0" noProof="0" dirty="0">
                <a:ln w="9525" cap="flat" cmpd="sng" algn="ctr">
                  <a:noFill/>
                  <a:prstDash val="solid"/>
                  <a:round/>
                  <a:headEnd type="none" w="med" len="med"/>
                  <a:tailEnd type="none" w="med" len="med"/>
                </a:ln>
                <a:solidFill>
                  <a:srgbClr val="002477"/>
                </a:solidFill>
                <a:uLnTx/>
                <a:uFillTx/>
                <a:latin typeface="+mj-lt"/>
                <a:ea typeface="+mj-ea"/>
                <a:cs typeface="+mj-cs"/>
                <a:sym typeface="Wingdings" charset="2"/>
              </a:rPr>
              <a:t>and more at myuhc.com</a:t>
            </a:r>
            <a:r>
              <a:rPr kumimoji="0" lang="en-US" sz="1600" b="1" i="0" u="none" strike="noStrike" kern="1200" cap="none" spc="0" normalizeH="0" baseline="100000" noProof="0" dirty="0">
                <a:ln w="9525" cap="flat" cmpd="sng" algn="ctr">
                  <a:noFill/>
                  <a:prstDash val="solid"/>
                  <a:round/>
                  <a:headEnd type="none" w="med" len="med"/>
                  <a:tailEnd type="none" w="med" len="med"/>
                </a:ln>
                <a:solidFill>
                  <a:srgbClr val="002477"/>
                </a:solidFill>
                <a:uLnTx/>
                <a:uFillTx/>
                <a:latin typeface="+mj-lt"/>
                <a:ea typeface="+mj-ea"/>
                <a:cs typeface="+mj-cs"/>
                <a:sym typeface="Wingdings" charset="2"/>
              </a:rPr>
              <a:t>®</a:t>
            </a:r>
            <a:endParaRPr lang="en-US" baseline="100000" dirty="0"/>
          </a:p>
        </p:txBody>
      </p:sp>
      <p:sp>
        <p:nvSpPr>
          <p:cNvPr id="3" name="Slide Number Placeholder 2">
            <a:extLst>
              <a:ext uri="{FF2B5EF4-FFF2-40B4-BE49-F238E27FC236}">
                <a16:creationId xmlns:a16="http://schemas.microsoft.com/office/drawing/2014/main" id="{880F33E3-B562-D748-8B9C-FEA348EDB89E}"/>
              </a:ext>
            </a:extLst>
          </p:cNvPr>
          <p:cNvSpPr>
            <a:spLocks noGrp="1"/>
          </p:cNvSpPr>
          <p:nvPr>
            <p:ph type="sldNum" sz="quarter" idx="12"/>
          </p:nvPr>
        </p:nvSpPr>
        <p:spPr/>
        <p:txBody>
          <a:bodyPr/>
          <a:lstStyle/>
          <a:p>
            <a:pPr marL="0" algn="r" defTabSz="914377">
              <a:buNone/>
              <a:defRPr kumimoji="0" sz="1067" b="0" i="0" kern="1200" normalizeH="0" noProof="0">
                <a:solidFill>
                  <a:srgbClr val="002477"/>
                </a:solidFill>
                <a:uLnTx/>
                <a:uFillTx/>
                <a:latin typeface="Arial" panose="020B0604020202020204" pitchFamily="34" charset="0"/>
                <a:ea typeface="+mn-ea"/>
                <a:cs typeface="Arial" panose="020B0604020202020204" pitchFamily="34" charset="0"/>
              </a:defRPr>
            </a:pPr>
            <a:fld id="{90F9BDA0-AF0E-4BA8-B742-3B9C92A3E6FE}" type="slidenum">
              <a:rPr kumimoji="0" lang="en-US" sz="1067" b="0" i="0" kern="1200" normalizeH="0" noProof="0" smtClean="0">
                <a:solidFill>
                  <a:srgbClr val="002477"/>
                </a:solidFill>
                <a:uLnTx/>
                <a:uFillTx/>
                <a:latin typeface="Arial" panose="020B0604020202020204" pitchFamily="34" charset="0"/>
                <a:ea typeface="+mn-ea"/>
                <a:cs typeface="Arial" panose="020B0604020202020204" pitchFamily="34" charset="0"/>
              </a:rPr>
              <a:t>7</a:t>
            </a:fld>
            <a:endParaRPr lang="en-US"/>
          </a:p>
        </p:txBody>
      </p:sp>
      <p:sp>
        <p:nvSpPr>
          <p:cNvPr id="6" name="Content Placeholder 3">
            <a:extLst>
              <a:ext uri="{FF2B5EF4-FFF2-40B4-BE49-F238E27FC236}">
                <a16:creationId xmlns:a16="http://schemas.microsoft.com/office/drawing/2014/main" id="{6119F590-4B29-414B-B94D-4E3B67C7919B}"/>
              </a:ext>
            </a:extLst>
          </p:cNvPr>
          <p:cNvSpPr txBox="1"/>
          <p:nvPr/>
        </p:nvSpPr>
        <p:spPr>
          <a:xfrm>
            <a:off x="9037122" y="185755"/>
            <a:ext cx="2893741" cy="342095"/>
          </a:xfrm>
          <a:prstGeom prst="rect">
            <a:avLst/>
          </a:prstGeom>
        </p:spPr>
        <p:txBody>
          <a:bodyPr/>
          <a:lstStyle>
            <a:defPPr>
              <a:defRPr lang="en-US"/>
            </a:defPPr>
            <a:lvl1pPr marL="0" indent="0" algn="r" defTabSz="914377" rtl="0" eaLnBrk="1" latinLnBrk="0" hangingPunct="1">
              <a:lnSpc>
                <a:spcPct val="90000"/>
              </a:lnSpc>
              <a:spcBef>
                <a:spcPts val="400"/>
              </a:spcBef>
              <a:spcAft>
                <a:spcPts val="800"/>
              </a:spcAft>
              <a:buClr>
                <a:schemeClr val="accent1"/>
              </a:buClr>
              <a:buFont typeface="Arial" panose="020B0604020202020204" pitchFamily="34" charset="0"/>
              <a:buNone/>
              <a:defRPr sz="800" b="0" i="0" kern="1200">
                <a:solidFill>
                  <a:schemeClr val="accent1"/>
                </a:solidFill>
                <a:latin typeface="+mn-lt"/>
                <a:ea typeface="+mn-ea"/>
                <a:cs typeface="Arial" panose="020B0604020202020204" pitchFamily="34" charset="0"/>
              </a:defRPr>
            </a:lvl1pPr>
            <a:lvl2pPr marL="156630" indent="0" algn="l" defTabSz="914377" rtl="0" eaLnBrk="1" latinLnBrk="0" hangingPunct="1">
              <a:lnSpc>
                <a:spcPct val="90000"/>
              </a:lnSpc>
              <a:spcBef>
                <a:spcPct val="0"/>
              </a:spcBef>
              <a:spcAft>
                <a:spcPts val="800"/>
              </a:spcAft>
              <a:buClr>
                <a:schemeClr val="accent1"/>
              </a:buClr>
              <a:buFont typeface="System Font Regular"/>
              <a:buNone/>
              <a:defRPr sz="800" b="0" i="0" kern="1200">
                <a:solidFill>
                  <a:schemeClr val="accent1"/>
                </a:solidFill>
                <a:latin typeface="+mn-lt"/>
                <a:ea typeface="+mn-ea"/>
                <a:cs typeface="Arial" panose="020B0604020202020204" pitchFamily="34" charset="0"/>
              </a:defRPr>
            </a:lvl2pPr>
            <a:lvl3pPr marL="302677" indent="0" algn="l" defTabSz="914377" rtl="0" eaLnBrk="1" latinLnBrk="0" hangingPunct="1">
              <a:lnSpc>
                <a:spcPct val="90000"/>
              </a:lnSpc>
              <a:spcBef>
                <a:spcPct val="0"/>
              </a:spcBef>
              <a:spcAft>
                <a:spcPts val="800"/>
              </a:spcAft>
              <a:buClr>
                <a:schemeClr val="accent1"/>
              </a:buClr>
              <a:buFont typeface="Arial" panose="020B0604020202020204" pitchFamily="34" charset="0"/>
              <a:buNone/>
              <a:defRPr sz="800" b="0" i="0" kern="1200">
                <a:solidFill>
                  <a:schemeClr val="accent1"/>
                </a:solidFill>
                <a:latin typeface="+mn-lt"/>
                <a:ea typeface="+mn-ea"/>
                <a:cs typeface="Arial" panose="020B0604020202020204" pitchFamily="34" charset="0"/>
              </a:defRPr>
            </a:lvl3pPr>
            <a:lvl4pPr marL="438140" indent="0" algn="l" defTabSz="914377" rtl="0" eaLnBrk="1" latinLnBrk="0" hangingPunct="1">
              <a:lnSpc>
                <a:spcPct val="90000"/>
              </a:lnSpc>
              <a:spcBef>
                <a:spcPct val="0"/>
              </a:spcBef>
              <a:spcAft>
                <a:spcPts val="800"/>
              </a:spcAft>
              <a:buClr>
                <a:schemeClr val="accent1"/>
              </a:buClr>
              <a:buFont typeface="System Font Regular"/>
              <a:buNone/>
              <a:defRPr sz="800" b="0" i="0" kern="1200">
                <a:solidFill>
                  <a:schemeClr val="accent1"/>
                </a:solidFill>
                <a:latin typeface="+mn-lt"/>
                <a:ea typeface="+mn-ea"/>
                <a:cs typeface="Arial" panose="020B0604020202020204" pitchFamily="34" charset="0"/>
              </a:defRPr>
            </a:lvl4pPr>
            <a:lvl5pPr marL="558786" indent="0" algn="l" defTabSz="914377" rtl="0" eaLnBrk="1" latinLnBrk="0" hangingPunct="1">
              <a:lnSpc>
                <a:spcPct val="90000"/>
              </a:lnSpc>
              <a:spcBef>
                <a:spcPct val="0"/>
              </a:spcBef>
              <a:spcAft>
                <a:spcPts val="800"/>
              </a:spcAft>
              <a:buClr>
                <a:schemeClr val="accent1"/>
              </a:buClr>
              <a:buFont typeface="Arial" panose="020B0604020202020204" pitchFamily="34" charset="0"/>
              <a:buNone/>
              <a:defRPr sz="8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914377">
              <a:lnSpc>
                <a:spcPct val="90000"/>
              </a:lnSpc>
              <a:spcBef>
                <a:spcPts val="400"/>
              </a:spcBef>
              <a:spcAft>
                <a:spcPts val="800"/>
              </a:spcAft>
              <a:buNone/>
              <a:defRPr kumimoji="0" sz="800" b="0" i="0" kern="1200" normalizeH="0" noProof="0">
                <a:solidFill>
                  <a:srgbClr val="002477"/>
                </a:solidFill>
                <a:uLnTx/>
                <a:uFillTx/>
                <a:latin typeface="+mn-lt"/>
                <a:ea typeface="+mn-ea"/>
                <a:cs typeface="Arial" panose="020B0604020202020204" pitchFamily="34" charset="0"/>
              </a:defRPr>
            </a:pPr>
            <a:r>
              <a:rPr kumimoji="0" lang="en-US" sz="800" b="0" i="0" kern="1200" normalizeH="0" noProof="0">
                <a:solidFill>
                  <a:schemeClr val="tx1"/>
                </a:solidFill>
                <a:uLnTx/>
                <a:uFillTx/>
                <a:latin typeface="+mn-lt"/>
                <a:ea typeface="+mn-ea"/>
                <a:cs typeface="Arial" panose="020B0604020202020204" pitchFamily="34" charset="0"/>
              </a:rPr>
              <a:t>Dental  |  Dental Plans</a:t>
            </a:r>
          </a:p>
        </p:txBody>
      </p:sp>
      <p:sp>
        <p:nvSpPr>
          <p:cNvPr id="15" name="Content Placeholder 7">
            <a:extLst>
              <a:ext uri="{FF2B5EF4-FFF2-40B4-BE49-F238E27FC236}">
                <a16:creationId xmlns:a16="http://schemas.microsoft.com/office/drawing/2014/main" id="{09877B2D-846E-814B-9B76-FD0A4045F346}"/>
              </a:ext>
            </a:extLst>
          </p:cNvPr>
          <p:cNvSpPr txBox="1"/>
          <p:nvPr/>
        </p:nvSpPr>
        <p:spPr>
          <a:xfrm>
            <a:off x="1391868" y="2488228"/>
            <a:ext cx="4498955" cy="2257887"/>
          </a:xfrm>
          <a:prstGeom prst="rect">
            <a:avLst/>
          </a:prstGeom>
        </p:spPr>
        <p:txBody>
          <a:bodyPr lIns="91440"/>
          <a:lstStyle>
            <a:defPPr>
              <a:defRPr lang="en-US"/>
            </a:defPPr>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137160" indent="-137160" algn="l" defTabSz="685750">
              <a:lnSpc>
                <a:spcPct val="90000"/>
              </a:lnSpc>
              <a:spcBef>
                <a:spcPts val="400"/>
              </a:spcBef>
              <a:spcAft>
                <a:spcPts val="800"/>
              </a:spcAft>
              <a:buChar char="•"/>
              <a:defRPr kumimoji="0" sz="1400" b="0" i="0" kern="1200" normalizeH="0" noProof="0">
                <a:solidFill>
                  <a:srgbClr val="002477"/>
                </a:solidFill>
                <a:uLnTx/>
                <a:uFillTx/>
                <a:latin typeface="+mn-lt"/>
                <a:ea typeface="+mn-ea"/>
                <a:cs typeface="Arial" panose="020B0604020202020204" pitchFamily="34" charset="0"/>
              </a:defRPr>
            </a:pPr>
            <a:r>
              <a:rPr kumimoji="0" lang="en-US" sz="1800" b="0" i="0" kern="1200" normalizeH="0" noProof="0">
                <a:solidFill>
                  <a:srgbClr val="002477"/>
                </a:solidFill>
                <a:uLnTx/>
                <a:uFillTx/>
                <a:latin typeface="+mn-lt"/>
                <a:ea typeface="+mn-ea"/>
                <a:cs typeface="Arial" panose="020B0604020202020204" pitchFamily="34" charset="0"/>
              </a:rPr>
              <a:t>Find a dentist</a:t>
            </a:r>
          </a:p>
          <a:p>
            <a:pPr marL="137160" indent="-137160" algn="l" defTabSz="685750">
              <a:lnSpc>
                <a:spcPct val="90000"/>
              </a:lnSpc>
              <a:spcBef>
                <a:spcPts val="400"/>
              </a:spcBef>
              <a:spcAft>
                <a:spcPts val="800"/>
              </a:spcAft>
              <a:buChar char="•"/>
              <a:defRPr kumimoji="0" sz="1400" b="0" i="0" kern="1200" normalizeH="0" noProof="0">
                <a:solidFill>
                  <a:srgbClr val="002477"/>
                </a:solidFill>
                <a:uLnTx/>
                <a:uFillTx/>
                <a:latin typeface="+mn-lt"/>
                <a:ea typeface="+mn-ea"/>
                <a:cs typeface="Arial" panose="020B0604020202020204" pitchFamily="34" charset="0"/>
              </a:defRPr>
            </a:pPr>
            <a:r>
              <a:rPr kumimoji="0" lang="en-US" sz="1800" b="0" i="0" kern="1200" normalizeH="0" noProof="0">
                <a:solidFill>
                  <a:srgbClr val="002477"/>
                </a:solidFill>
                <a:uLnTx/>
                <a:uFillTx/>
                <a:latin typeface="+mn-lt"/>
                <a:ea typeface="+mn-ea"/>
                <a:cs typeface="Arial" panose="020B0604020202020204" pitchFamily="34" charset="0"/>
              </a:rPr>
              <a:t>Get health and wellness information</a:t>
            </a:r>
          </a:p>
          <a:p>
            <a:pPr marL="137160" indent="-137160" algn="l" defTabSz="685750">
              <a:lnSpc>
                <a:spcPct val="90000"/>
              </a:lnSpc>
              <a:spcBef>
                <a:spcPts val="400"/>
              </a:spcBef>
              <a:spcAft>
                <a:spcPts val="800"/>
              </a:spcAft>
              <a:buChar char="•"/>
              <a:defRPr kumimoji="0" sz="1400" b="0" i="0" kern="1200" normalizeH="0" noProof="0">
                <a:solidFill>
                  <a:srgbClr val="002477"/>
                </a:solidFill>
                <a:uLnTx/>
                <a:uFillTx/>
                <a:latin typeface="+mn-lt"/>
                <a:ea typeface="+mn-ea"/>
                <a:cs typeface="Arial" panose="020B0604020202020204" pitchFamily="34" charset="0"/>
              </a:defRPr>
            </a:pPr>
            <a:r>
              <a:rPr kumimoji="0" lang="en-US" sz="1800" b="0" i="0" kern="1200" normalizeH="0" noProof="0">
                <a:solidFill>
                  <a:srgbClr val="002477"/>
                </a:solidFill>
                <a:uLnTx/>
                <a:uFillTx/>
                <a:latin typeface="+mn-lt"/>
                <a:ea typeface="+mn-ea"/>
                <a:cs typeface="Arial" panose="020B0604020202020204" pitchFamily="34" charset="0"/>
              </a:rPr>
              <a:t>Manage claims</a:t>
            </a:r>
          </a:p>
          <a:p>
            <a:pPr marL="137160" indent="-137160" algn="l" defTabSz="685750">
              <a:lnSpc>
                <a:spcPct val="90000"/>
              </a:lnSpc>
              <a:spcBef>
                <a:spcPts val="400"/>
              </a:spcBef>
              <a:spcAft>
                <a:spcPts val="800"/>
              </a:spcAft>
              <a:buChar char="•"/>
              <a:defRPr kumimoji="0" sz="1400" b="0" i="0" kern="1200" normalizeH="0" noProof="0">
                <a:solidFill>
                  <a:srgbClr val="002477"/>
                </a:solidFill>
                <a:uLnTx/>
                <a:uFillTx/>
                <a:latin typeface="+mn-lt"/>
                <a:ea typeface="+mn-ea"/>
                <a:cs typeface="Arial" panose="020B0604020202020204" pitchFamily="34" charset="0"/>
              </a:defRPr>
            </a:pPr>
            <a:r>
              <a:rPr kumimoji="0" lang="en-US" sz="1800" b="0" i="0" kern="1200" normalizeH="0" noProof="0">
                <a:solidFill>
                  <a:srgbClr val="002477"/>
                </a:solidFill>
                <a:uLnTx/>
                <a:uFillTx/>
                <a:latin typeface="+mn-lt"/>
                <a:ea typeface="+mn-ea"/>
                <a:cs typeface="Arial" panose="020B0604020202020204" pitchFamily="34" charset="0"/>
              </a:rPr>
              <a:t>Print their health plan ID card</a:t>
            </a:r>
          </a:p>
          <a:p>
            <a:pPr marL="137160" indent="-137160" algn="l" defTabSz="685750">
              <a:lnSpc>
                <a:spcPct val="90000"/>
              </a:lnSpc>
              <a:spcBef>
                <a:spcPts val="400"/>
              </a:spcBef>
              <a:spcAft>
                <a:spcPts val="800"/>
              </a:spcAft>
              <a:buChar char="•"/>
              <a:defRPr kumimoji="0" sz="1400" b="0" i="0" kern="1200" normalizeH="0" noProof="0">
                <a:solidFill>
                  <a:srgbClr val="002477"/>
                </a:solidFill>
                <a:uLnTx/>
                <a:uFillTx/>
                <a:latin typeface="+mn-lt"/>
                <a:ea typeface="+mn-ea"/>
                <a:cs typeface="Arial" panose="020B0604020202020204" pitchFamily="34" charset="0"/>
              </a:defRPr>
            </a:pPr>
            <a:r>
              <a:rPr kumimoji="0" lang="en-US" sz="1800" b="0" i="0" kern="1200" normalizeH="0" noProof="0">
                <a:solidFill>
                  <a:srgbClr val="002477"/>
                </a:solidFill>
                <a:uLnTx/>
                <a:uFillTx/>
                <a:latin typeface="+mn-lt"/>
                <a:ea typeface="+mn-ea"/>
                <a:cs typeface="Arial" panose="020B0604020202020204" pitchFamily="34" charset="0"/>
              </a:rPr>
              <a:t>Use the Cost Calculator</a:t>
            </a:r>
          </a:p>
        </p:txBody>
      </p:sp>
      <p:pic>
        <p:nvPicPr>
          <p:cNvPr id="7" name="Picture 6">
            <a:extLst>
              <a:ext uri="{FF2B5EF4-FFF2-40B4-BE49-F238E27FC236}">
                <a16:creationId xmlns:a16="http://schemas.microsoft.com/office/drawing/2014/main" id="{A3AEA7A2-9EB3-DC43-B253-8F04EF621D4C}"/>
              </a:ext>
            </a:extLst>
          </p:cNvPr>
          <p:cNvPicPr>
            <a:picLocks noChangeAspect="1"/>
          </p:cNvPicPr>
          <p:nvPr/>
        </p:nvPicPr>
        <p:blipFill>
          <a:blip r:embed="rId6"/>
          <a:srcRect t="5556" b="50295"/>
          <a:stretch>
            <a:fillRect/>
          </a:stretch>
        </p:blipFill>
        <p:spPr>
          <a:xfrm>
            <a:off x="6248400" y="1905003"/>
            <a:ext cx="4709160" cy="2811989"/>
          </a:xfrm>
          <a:prstGeom prst="rect">
            <a:avLst/>
          </a:prstGeom>
        </p:spPr>
      </p:pic>
    </p:spTree>
    <p:extLst>
      <p:ext uri="{BB962C8B-B14F-4D97-AF65-F5344CB8AC3E}">
        <p14:creationId xmlns:p14="http://schemas.microsoft.com/office/powerpoint/2010/main" val="126860627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CA813F-91C4-6E4A-9F8C-C543D00910B1}"/>
              </a:ext>
            </a:extLst>
          </p:cNvPr>
          <p:cNvSpPr>
            <a:spLocks noGrp="1"/>
          </p:cNvSpPr>
          <p:nvPr>
            <p:ph type="title"/>
          </p:nvPr>
        </p:nvSpPr>
        <p:spPr>
          <a:xfrm>
            <a:off x="517234" y="469286"/>
            <a:ext cx="11293766" cy="1096841"/>
          </a:xfrm>
        </p:spPr>
        <p:txBody>
          <a:bodyPr/>
          <a:lstStyle/>
          <a:p>
            <a:pPr marL="0" marR="0" lvl="0" indent="0" algn="l" defTabSz="914377" fontAlgn="auto">
              <a:lnSpc>
                <a:spcPct val="100000"/>
              </a:lnSpc>
              <a:spcBef>
                <a:spcPct val="0"/>
              </a:spcBef>
              <a:spcAft>
                <a:spcPct val="0"/>
              </a:spcAft>
              <a:buSzTx/>
              <a:buNone/>
              <a:defRPr kumimoji="0" lang="en-US" sz="3200" b="1"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j-lt"/>
                <a:ea typeface="+mj-ea"/>
                <a:cs typeface="+mj-cs"/>
                <a:sym typeface="Wingdings"/>
              </a:defRPr>
            </a:pPr>
            <a:r>
              <a:rPr kumimoji="0" lang="en-US" sz="3200" b="1" i="0" u="none" strike="noStrike" kern="1200" cap="none" spc="0" normalizeH="0" baseline="0" noProof="0" dirty="0">
                <a:ln w="9525" cap="flat" cmpd="sng" algn="ctr">
                  <a:noFill/>
                  <a:prstDash val="solid"/>
                  <a:round/>
                  <a:headEnd type="none" w="med" len="med"/>
                  <a:tailEnd type="none" w="med" len="med"/>
                </a:ln>
                <a:uLnTx/>
                <a:uFillTx/>
                <a:latin typeface="+mj-lt"/>
                <a:ea typeface="+mj-ea"/>
                <a:cs typeface="+mj-cs"/>
                <a:sym typeface="Wingdings"/>
              </a:rPr>
              <a:t>Your choice…</a:t>
            </a:r>
          </a:p>
        </p:txBody>
      </p:sp>
      <p:sp>
        <p:nvSpPr>
          <p:cNvPr id="11" name="Slide Number Placeholder 2">
            <a:extLst>
              <a:ext uri="{FF2B5EF4-FFF2-40B4-BE49-F238E27FC236}">
                <a16:creationId xmlns:a16="http://schemas.microsoft.com/office/drawing/2014/main" id="{7A7749EF-A2EA-3448-805C-DE7B5E2B19A2}"/>
              </a:ext>
            </a:extLst>
          </p:cNvPr>
          <p:cNvSpPr>
            <a:spLocks noGrp="1"/>
          </p:cNvSpPr>
          <p:nvPr>
            <p:ph type="sldNum" sz="quarter" idx="12"/>
          </p:nvPr>
        </p:nvSpPr>
        <p:spPr/>
        <p:txBody>
          <a:bodyPr/>
          <a:lstStyle/>
          <a:p>
            <a:pPr marL="0" algn="r" defTabSz="914377">
              <a:buNone/>
              <a:defRPr kumimoji="0" sz="1067" b="0" i="0" kern="1200" normalizeH="0" noProof="0">
                <a:solidFill>
                  <a:srgbClr val="002477"/>
                </a:solidFill>
                <a:uLnTx/>
                <a:uFillTx/>
                <a:latin typeface="Arial" panose="020B0604020202020204" pitchFamily="34" charset="0"/>
                <a:ea typeface="+mn-ea"/>
                <a:cs typeface="Arial" panose="020B0604020202020204" pitchFamily="34" charset="0"/>
              </a:defRPr>
            </a:pPr>
            <a:fld id="{90F9BDA0-AF0E-4BA8-B742-3B9C92A3E6FE}" type="slidenum">
              <a:rPr kumimoji="0" lang="en-US" sz="1067" b="0" i="0" kern="1200" normalizeH="0" noProof="0" smtClean="0">
                <a:solidFill>
                  <a:srgbClr val="002477"/>
                </a:solidFill>
                <a:uLnTx/>
                <a:uFillTx/>
                <a:latin typeface="Arial" panose="020B0604020202020204" pitchFamily="34" charset="0"/>
                <a:ea typeface="+mn-ea"/>
                <a:cs typeface="Arial" panose="020B0604020202020204" pitchFamily="34" charset="0"/>
              </a:rPr>
              <a:t>8</a:t>
            </a:fld>
            <a:endParaRPr lang="en-US"/>
          </a:p>
        </p:txBody>
      </p:sp>
      <p:sp>
        <p:nvSpPr>
          <p:cNvPr id="10" name="Content Placeholder 3">
            <a:extLst>
              <a:ext uri="{FF2B5EF4-FFF2-40B4-BE49-F238E27FC236}">
                <a16:creationId xmlns:a16="http://schemas.microsoft.com/office/drawing/2014/main" id="{A624C798-7C9E-614F-A614-36D5E196ADCA}"/>
              </a:ext>
            </a:extLst>
          </p:cNvPr>
          <p:cNvSpPr txBox="1"/>
          <p:nvPr/>
        </p:nvSpPr>
        <p:spPr>
          <a:xfrm>
            <a:off x="9037122" y="185755"/>
            <a:ext cx="2893741" cy="342095"/>
          </a:xfrm>
          <a:prstGeom prst="rect">
            <a:avLst/>
          </a:prstGeom>
        </p:spPr>
        <p:txBody>
          <a:bodyPr/>
          <a:lstStyle>
            <a:defPPr>
              <a:defRPr lang="en-US"/>
            </a:defPPr>
            <a:lvl1pPr marL="0" indent="0" algn="r" defTabSz="914377" rtl="0" eaLnBrk="1" latinLnBrk="0" hangingPunct="1">
              <a:lnSpc>
                <a:spcPct val="90000"/>
              </a:lnSpc>
              <a:spcBef>
                <a:spcPts val="400"/>
              </a:spcBef>
              <a:spcAft>
                <a:spcPts val="800"/>
              </a:spcAft>
              <a:buClr>
                <a:schemeClr val="accent1"/>
              </a:buClr>
              <a:buFont typeface="Arial" panose="020B0604020202020204" pitchFamily="34" charset="0"/>
              <a:buNone/>
              <a:defRPr sz="800" b="0" i="0" kern="1200">
                <a:solidFill>
                  <a:schemeClr val="accent1"/>
                </a:solidFill>
                <a:latin typeface="+mn-lt"/>
                <a:ea typeface="+mn-ea"/>
                <a:cs typeface="Arial" panose="020B0604020202020204" pitchFamily="34" charset="0"/>
              </a:defRPr>
            </a:lvl1pPr>
            <a:lvl2pPr marL="156630" indent="0" algn="l" defTabSz="914377" rtl="0" eaLnBrk="1" latinLnBrk="0" hangingPunct="1">
              <a:lnSpc>
                <a:spcPct val="90000"/>
              </a:lnSpc>
              <a:spcBef>
                <a:spcPct val="0"/>
              </a:spcBef>
              <a:spcAft>
                <a:spcPts val="800"/>
              </a:spcAft>
              <a:buClr>
                <a:schemeClr val="accent1"/>
              </a:buClr>
              <a:buFont typeface="System Font Regular"/>
              <a:buNone/>
              <a:defRPr sz="800" b="0" i="0" kern="1200">
                <a:solidFill>
                  <a:schemeClr val="accent1"/>
                </a:solidFill>
                <a:latin typeface="+mn-lt"/>
                <a:ea typeface="+mn-ea"/>
                <a:cs typeface="Arial" panose="020B0604020202020204" pitchFamily="34" charset="0"/>
              </a:defRPr>
            </a:lvl2pPr>
            <a:lvl3pPr marL="302677" indent="0" algn="l" defTabSz="914377" rtl="0" eaLnBrk="1" latinLnBrk="0" hangingPunct="1">
              <a:lnSpc>
                <a:spcPct val="90000"/>
              </a:lnSpc>
              <a:spcBef>
                <a:spcPct val="0"/>
              </a:spcBef>
              <a:spcAft>
                <a:spcPts val="800"/>
              </a:spcAft>
              <a:buClr>
                <a:schemeClr val="accent1"/>
              </a:buClr>
              <a:buFont typeface="Arial" panose="020B0604020202020204" pitchFamily="34" charset="0"/>
              <a:buNone/>
              <a:defRPr sz="800" b="0" i="0" kern="1200">
                <a:solidFill>
                  <a:schemeClr val="accent1"/>
                </a:solidFill>
                <a:latin typeface="+mn-lt"/>
                <a:ea typeface="+mn-ea"/>
                <a:cs typeface="Arial" panose="020B0604020202020204" pitchFamily="34" charset="0"/>
              </a:defRPr>
            </a:lvl3pPr>
            <a:lvl4pPr marL="438140" indent="0" algn="l" defTabSz="914377" rtl="0" eaLnBrk="1" latinLnBrk="0" hangingPunct="1">
              <a:lnSpc>
                <a:spcPct val="90000"/>
              </a:lnSpc>
              <a:spcBef>
                <a:spcPct val="0"/>
              </a:spcBef>
              <a:spcAft>
                <a:spcPts val="800"/>
              </a:spcAft>
              <a:buClr>
                <a:schemeClr val="accent1"/>
              </a:buClr>
              <a:buFont typeface="System Font Regular"/>
              <a:buNone/>
              <a:defRPr sz="800" b="0" i="0" kern="1200">
                <a:solidFill>
                  <a:schemeClr val="accent1"/>
                </a:solidFill>
                <a:latin typeface="+mn-lt"/>
                <a:ea typeface="+mn-ea"/>
                <a:cs typeface="Arial" panose="020B0604020202020204" pitchFamily="34" charset="0"/>
              </a:defRPr>
            </a:lvl4pPr>
            <a:lvl5pPr marL="558786" indent="0" algn="l" defTabSz="914377" rtl="0" eaLnBrk="1" latinLnBrk="0" hangingPunct="1">
              <a:lnSpc>
                <a:spcPct val="90000"/>
              </a:lnSpc>
              <a:spcBef>
                <a:spcPct val="0"/>
              </a:spcBef>
              <a:spcAft>
                <a:spcPts val="800"/>
              </a:spcAft>
              <a:buClr>
                <a:schemeClr val="accent1"/>
              </a:buClr>
              <a:buFont typeface="Arial" panose="020B0604020202020204" pitchFamily="34" charset="0"/>
              <a:buNone/>
              <a:defRPr sz="8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914377">
              <a:lnSpc>
                <a:spcPct val="90000"/>
              </a:lnSpc>
              <a:spcBef>
                <a:spcPts val="400"/>
              </a:spcBef>
              <a:spcAft>
                <a:spcPts val="800"/>
              </a:spcAft>
              <a:buNone/>
              <a:defRPr kumimoji="0" sz="800" b="0" i="0" kern="1200" normalizeH="0" noProof="0">
                <a:solidFill>
                  <a:srgbClr val="002477"/>
                </a:solidFill>
                <a:uLnTx/>
                <a:uFillTx/>
                <a:latin typeface="+mn-lt"/>
                <a:ea typeface="+mn-ea"/>
                <a:cs typeface="Arial" panose="020B0604020202020204" pitchFamily="34" charset="0"/>
              </a:defRPr>
            </a:pPr>
            <a:r>
              <a:rPr kumimoji="0" lang="en-US" sz="800" b="0" i="0" kern="1200" normalizeH="0" noProof="0">
                <a:solidFill>
                  <a:schemeClr val="tx1"/>
                </a:solidFill>
                <a:uLnTx/>
                <a:uFillTx/>
                <a:latin typeface="+mn-lt"/>
                <a:ea typeface="+mn-ea"/>
                <a:cs typeface="Arial" panose="020B0604020202020204" pitchFamily="34" charset="0"/>
              </a:rPr>
              <a:t>Dental  |  Dental Plans</a:t>
            </a:r>
          </a:p>
        </p:txBody>
      </p:sp>
      <p:sp>
        <p:nvSpPr>
          <p:cNvPr id="14" name="Google Shape;779;p81">
            <a:extLst>
              <a:ext uri="{FF2B5EF4-FFF2-40B4-BE49-F238E27FC236}">
                <a16:creationId xmlns:a16="http://schemas.microsoft.com/office/drawing/2014/main" id="{E294B23D-C216-1A4D-93DA-4B87ACDAA9D8}"/>
              </a:ext>
            </a:extLst>
          </p:cNvPr>
          <p:cNvSpPr txBox="1"/>
          <p:nvPr/>
        </p:nvSpPr>
        <p:spPr>
          <a:xfrm>
            <a:off x="8731829" y="2638597"/>
            <a:ext cx="2842155" cy="323002"/>
          </a:xfrm>
          <a:prstGeom prst="rect">
            <a:avLst/>
          </a:prstGeom>
          <a:noFill/>
          <a:ln>
            <a:noFill/>
          </a:ln>
        </p:spPr>
        <p:txBody>
          <a:bodyPr spcFirstLastPara="1" wrap="square" lIns="0" tIns="0" rIns="0" bIns="0" anchor="t" anchorCtr="0">
            <a:noAutofit/>
          </a:bodyPr>
          <a:lstStyle>
            <a:defPPr>
              <a:defRPr lang="en-US"/>
            </a:defPPr>
          </a:lstStyle>
          <a:p>
            <a:pPr marL="0" lvl="0" indent="0" algn="r" defTabSz="914377" rtl="0">
              <a:spcBef>
                <a:spcPct val="0"/>
              </a:spcBef>
              <a:spcAft>
                <a:spcPct val="0"/>
              </a:spcAft>
              <a:buNone/>
              <a:defRPr kumimoji="0" sz="1800" b="0" i="0" normalizeH="0" noProof="0">
                <a:uLnTx/>
                <a:uFillTx/>
                <a:latin typeface="+mn-lt"/>
                <a:ea typeface="+mn-ea"/>
                <a:cs typeface="+mn-cs"/>
              </a:defRPr>
            </a:pPr>
            <a:r>
              <a:rPr kumimoji="0" lang="en" sz="1200" b="1" i="0" normalizeH="0" noProof="0">
                <a:solidFill>
                  <a:schemeClr val="bg1"/>
                </a:solidFill>
                <a:uLnTx/>
                <a:uFillTx/>
                <a:latin typeface="+mn-lt"/>
                <a:ea typeface="+mn-ea"/>
                <a:cs typeface="+mn-cs"/>
              </a:rPr>
              <a:t>Coordinated Care</a:t>
            </a:r>
            <a:endParaRPr sz="1200" b="1">
              <a:solidFill>
                <a:schemeClr val="bg1"/>
              </a:solidFill>
            </a:endParaRPr>
          </a:p>
        </p:txBody>
      </p:sp>
      <p:grpSp>
        <p:nvGrpSpPr>
          <p:cNvPr id="2" name="Group 1">
            <a:extLst>
              <a:ext uri="{FF2B5EF4-FFF2-40B4-BE49-F238E27FC236}">
                <a16:creationId xmlns:a16="http://schemas.microsoft.com/office/drawing/2014/main" id="{2EF6776F-718E-44F1-9DE5-AA6DEB01AB97}"/>
              </a:ext>
            </a:extLst>
          </p:cNvPr>
          <p:cNvGrpSpPr/>
          <p:nvPr/>
        </p:nvGrpSpPr>
        <p:grpSpPr>
          <a:xfrm>
            <a:off x="837960" y="1278899"/>
            <a:ext cx="7653385" cy="4563612"/>
            <a:chOff x="837960" y="1278899"/>
            <a:chExt cx="7653385" cy="4563612"/>
          </a:xfrm>
        </p:grpSpPr>
        <p:sp>
          <p:nvSpPr>
            <p:cNvPr id="7" name="TextBox 6">
              <a:extLst>
                <a:ext uri="{FF2B5EF4-FFF2-40B4-BE49-F238E27FC236}">
                  <a16:creationId xmlns:a16="http://schemas.microsoft.com/office/drawing/2014/main" id="{42061F72-5095-40F6-8B0F-AB2555A26F2C}"/>
                </a:ext>
              </a:extLst>
            </p:cNvPr>
            <p:cNvSpPr txBox="1"/>
            <p:nvPr/>
          </p:nvSpPr>
          <p:spPr>
            <a:xfrm>
              <a:off x="1969065" y="1412623"/>
              <a:ext cx="6522280" cy="4131900"/>
            </a:xfrm>
            <a:prstGeom prst="rect">
              <a:avLst/>
            </a:prstGeom>
            <a:noFill/>
          </p:spPr>
          <p:txBody>
            <a:bodyPr wrap="square" rtlCol="0">
              <a:spAutoFit/>
            </a:bodyPr>
            <a:lstStyle/>
            <a:p>
              <a:pPr>
                <a:buClr>
                  <a:srgbClr val="003DA1"/>
                </a:buClr>
              </a:pPr>
              <a:r>
                <a:rPr lang="en-US" sz="2000" b="1" dirty="0">
                  <a:solidFill>
                    <a:schemeClr val="accent1"/>
                  </a:solidFill>
                </a:rPr>
                <a:t>Choose a network dentist</a:t>
              </a:r>
            </a:p>
            <a:p>
              <a:pPr marL="339725">
                <a:buClr>
                  <a:srgbClr val="003DA1"/>
                </a:buClr>
              </a:pPr>
              <a:r>
                <a:rPr lang="en-US" dirty="0">
                  <a:solidFill>
                    <a:schemeClr val="accent1"/>
                  </a:solidFill>
                </a:rPr>
                <a:t>Each family member may choose their own</a:t>
              </a:r>
            </a:p>
            <a:p>
              <a:pPr>
                <a:buClr>
                  <a:srgbClr val="003DA1"/>
                </a:buClr>
              </a:pPr>
              <a:endParaRPr lang="en-US" b="1" dirty="0">
                <a:solidFill>
                  <a:schemeClr val="accent1"/>
                </a:solidFill>
              </a:endParaRPr>
            </a:p>
            <a:p>
              <a:pPr>
                <a:buClr>
                  <a:srgbClr val="003DA1"/>
                </a:buClr>
              </a:pPr>
              <a:endParaRPr lang="en-US" b="1" dirty="0">
                <a:solidFill>
                  <a:schemeClr val="accent1"/>
                </a:solidFill>
              </a:endParaRPr>
            </a:p>
            <a:p>
              <a:pPr>
                <a:buClr>
                  <a:srgbClr val="003DA1"/>
                </a:buClr>
              </a:pPr>
              <a:endParaRPr lang="en-US" sz="1400" b="1" dirty="0">
                <a:solidFill>
                  <a:schemeClr val="accent1"/>
                </a:solidFill>
              </a:endParaRPr>
            </a:p>
            <a:p>
              <a:pPr>
                <a:buClr>
                  <a:srgbClr val="003DA1"/>
                </a:buClr>
              </a:pPr>
              <a:r>
                <a:rPr lang="en-US" sz="2000" b="1" dirty="0">
                  <a:solidFill>
                    <a:schemeClr val="accent1"/>
                  </a:solidFill>
                </a:rPr>
                <a:t>Show your ID card</a:t>
              </a:r>
            </a:p>
            <a:p>
              <a:pPr>
                <a:buClr>
                  <a:srgbClr val="003DA1"/>
                </a:buClr>
              </a:pPr>
              <a:endParaRPr lang="en-US" sz="2000" b="1" dirty="0">
                <a:solidFill>
                  <a:schemeClr val="accent1"/>
                </a:solidFill>
              </a:endParaRPr>
            </a:p>
            <a:p>
              <a:pPr>
                <a:buClr>
                  <a:srgbClr val="003DA1"/>
                </a:buClr>
              </a:pPr>
              <a:endParaRPr lang="en-US" sz="1600" b="1" dirty="0">
                <a:solidFill>
                  <a:schemeClr val="accent1"/>
                </a:solidFill>
              </a:endParaRPr>
            </a:p>
            <a:p>
              <a:pPr>
                <a:buClr>
                  <a:srgbClr val="003DA1"/>
                </a:buClr>
              </a:pPr>
              <a:endParaRPr lang="en-US" sz="2000" b="1" dirty="0">
                <a:solidFill>
                  <a:schemeClr val="accent1"/>
                </a:solidFill>
              </a:endParaRPr>
            </a:p>
            <a:p>
              <a:pPr>
                <a:buClr>
                  <a:srgbClr val="003DA1"/>
                </a:buClr>
              </a:pPr>
              <a:r>
                <a:rPr lang="en-US" sz="2000" b="1" dirty="0">
                  <a:solidFill>
                    <a:schemeClr val="accent1"/>
                  </a:solidFill>
                </a:rPr>
                <a:t>Pay your copayment</a:t>
              </a:r>
            </a:p>
            <a:p>
              <a:pPr>
                <a:buClr>
                  <a:srgbClr val="003DA1"/>
                </a:buClr>
              </a:pPr>
              <a:endParaRPr lang="en-US" sz="2000" b="1" dirty="0">
                <a:solidFill>
                  <a:schemeClr val="accent1"/>
                </a:solidFill>
              </a:endParaRPr>
            </a:p>
            <a:p>
              <a:pPr>
                <a:buClr>
                  <a:srgbClr val="003DA1"/>
                </a:buClr>
              </a:pPr>
              <a:endParaRPr lang="en-US" sz="1050" b="1" dirty="0">
                <a:solidFill>
                  <a:schemeClr val="accent1"/>
                </a:solidFill>
              </a:endParaRPr>
            </a:p>
            <a:p>
              <a:pPr>
                <a:buClr>
                  <a:srgbClr val="003DA1"/>
                </a:buClr>
              </a:pPr>
              <a:endParaRPr lang="en-US" sz="2800" b="1" dirty="0">
                <a:solidFill>
                  <a:schemeClr val="accent1"/>
                </a:solidFill>
              </a:endParaRPr>
            </a:p>
            <a:p>
              <a:pPr>
                <a:buClr>
                  <a:srgbClr val="003DA1"/>
                </a:buClr>
              </a:pPr>
              <a:r>
                <a:rPr lang="en-US" sz="2000" b="1" dirty="0">
                  <a:solidFill>
                    <a:schemeClr val="accent1"/>
                  </a:solidFill>
                </a:rPr>
                <a:t>Your claim will be submitted for you </a:t>
              </a:r>
            </a:p>
          </p:txBody>
        </p:sp>
        <p:sp>
          <p:nvSpPr>
            <p:cNvPr id="8" name="Oval 7">
              <a:extLst>
                <a:ext uri="{FF2B5EF4-FFF2-40B4-BE49-F238E27FC236}">
                  <a16:creationId xmlns:a16="http://schemas.microsoft.com/office/drawing/2014/main" id="{601C43CE-67D6-474D-BB8F-FAF65B6A0D2E}"/>
                </a:ext>
                <a:ext uri="{C183D7F6-B498-43B3-948B-1728B52AA6E4}">
                  <adec:decorative xmlns:adec="http://schemas.microsoft.com/office/drawing/2017/decorative" val="1"/>
                </a:ext>
              </a:extLst>
            </p:cNvPr>
            <p:cNvSpPr/>
            <p:nvPr/>
          </p:nvSpPr>
          <p:spPr>
            <a:xfrm>
              <a:off x="889914" y="1278899"/>
              <a:ext cx="995507" cy="969285"/>
            </a:xfrm>
            <a:prstGeom prst="ellipse">
              <a:avLst/>
            </a:prstGeom>
            <a:solidFill>
              <a:schemeClr val="bg2"/>
            </a:solidFill>
            <a:ln w="381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0BDF90E-6F08-419E-8951-34487A05E841}"/>
                </a:ext>
                <a:ext uri="{C183D7F6-B498-43B3-948B-1728B52AA6E4}">
                  <adec:decorative xmlns:adec="http://schemas.microsoft.com/office/drawing/2017/decorative" val="1"/>
                </a:ext>
              </a:extLst>
            </p:cNvPr>
            <p:cNvGrpSpPr/>
            <p:nvPr/>
          </p:nvGrpSpPr>
          <p:grpSpPr>
            <a:xfrm>
              <a:off x="975801" y="1470558"/>
              <a:ext cx="758490" cy="565153"/>
              <a:chOff x="-1277150" y="1931245"/>
              <a:chExt cx="801041" cy="613002"/>
            </a:xfrm>
          </p:grpSpPr>
          <p:grpSp>
            <p:nvGrpSpPr>
              <p:cNvPr id="12" name="Group 11">
                <a:extLst>
                  <a:ext uri="{FF2B5EF4-FFF2-40B4-BE49-F238E27FC236}">
                    <a16:creationId xmlns:a16="http://schemas.microsoft.com/office/drawing/2014/main" id="{EAA5794E-4389-4990-AD7B-049036F270D1}"/>
                  </a:ext>
                </a:extLst>
              </p:cNvPr>
              <p:cNvGrpSpPr/>
              <p:nvPr/>
            </p:nvGrpSpPr>
            <p:grpSpPr>
              <a:xfrm>
                <a:off x="-1277150" y="1931245"/>
                <a:ext cx="801041" cy="521651"/>
                <a:chOff x="-1277150" y="3020270"/>
                <a:chExt cx="801041" cy="521651"/>
              </a:xfrm>
            </p:grpSpPr>
            <p:grpSp>
              <p:nvGrpSpPr>
                <p:cNvPr id="16" name="Group 52">
                  <a:extLst>
                    <a:ext uri="{FF2B5EF4-FFF2-40B4-BE49-F238E27FC236}">
                      <a16:creationId xmlns:a16="http://schemas.microsoft.com/office/drawing/2014/main" id="{FA733974-A41F-4243-B0C6-ACF12FCDECCF}"/>
                    </a:ext>
                  </a:extLst>
                </p:cNvPr>
                <p:cNvGrpSpPr>
                  <a:grpSpLocks noChangeAspect="1"/>
                </p:cNvGrpSpPr>
                <p:nvPr/>
              </p:nvGrpSpPr>
              <p:grpSpPr bwMode="auto">
                <a:xfrm>
                  <a:off x="-1277150" y="3075670"/>
                  <a:ext cx="299873" cy="312911"/>
                  <a:chOff x="5279" y="2596"/>
                  <a:chExt cx="184" cy="192"/>
                </a:xfrm>
                <a:solidFill>
                  <a:srgbClr val="003DA1"/>
                </a:solidFill>
              </p:grpSpPr>
              <p:sp>
                <p:nvSpPr>
                  <p:cNvPr id="29" name="Freeform 53">
                    <a:extLst>
                      <a:ext uri="{FF2B5EF4-FFF2-40B4-BE49-F238E27FC236}">
                        <a16:creationId xmlns:a16="http://schemas.microsoft.com/office/drawing/2014/main" id="{51B51B98-9687-453A-9FA4-E8500E54F4F4}"/>
                      </a:ext>
                    </a:extLst>
                  </p:cNvPr>
                  <p:cNvSpPr>
                    <a:spLocks noEditPoints="1"/>
                  </p:cNvSpPr>
                  <p:nvPr/>
                </p:nvSpPr>
                <p:spPr bwMode="auto">
                  <a:xfrm>
                    <a:off x="5279" y="2596"/>
                    <a:ext cx="184" cy="192"/>
                  </a:xfrm>
                  <a:custGeom>
                    <a:avLst/>
                    <a:gdLst>
                      <a:gd name="T0" fmla="*/ 180 w 300"/>
                      <a:gd name="T1" fmla="*/ 154 h 300"/>
                      <a:gd name="T2" fmla="*/ 118 w 300"/>
                      <a:gd name="T3" fmla="*/ 153 h 300"/>
                      <a:gd name="T4" fmla="*/ 104 w 300"/>
                      <a:gd name="T5" fmla="*/ 122 h 300"/>
                      <a:gd name="T6" fmla="*/ 96 w 300"/>
                      <a:gd name="T7" fmla="*/ 106 h 300"/>
                      <a:gd name="T8" fmla="*/ 90 w 300"/>
                      <a:gd name="T9" fmla="*/ 86 h 300"/>
                      <a:gd name="T10" fmla="*/ 95 w 300"/>
                      <a:gd name="T11" fmla="*/ 80 h 300"/>
                      <a:gd name="T12" fmla="*/ 104 w 300"/>
                      <a:gd name="T13" fmla="*/ 60 h 300"/>
                      <a:gd name="T14" fmla="*/ 126 w 300"/>
                      <a:gd name="T15" fmla="*/ 33 h 300"/>
                      <a:gd name="T16" fmla="*/ 138 w 300"/>
                      <a:gd name="T17" fmla="*/ 33 h 300"/>
                      <a:gd name="T18" fmla="*/ 163 w 300"/>
                      <a:gd name="T19" fmla="*/ 33 h 300"/>
                      <a:gd name="T20" fmla="*/ 169 w 300"/>
                      <a:gd name="T21" fmla="*/ 30 h 300"/>
                      <a:gd name="T22" fmla="*/ 185 w 300"/>
                      <a:gd name="T23" fmla="*/ 29 h 300"/>
                      <a:gd name="T24" fmla="*/ 194 w 300"/>
                      <a:gd name="T25" fmla="*/ 72 h 300"/>
                      <a:gd name="T26" fmla="*/ 206 w 300"/>
                      <a:gd name="T27" fmla="*/ 82 h 300"/>
                      <a:gd name="T28" fmla="*/ 206 w 300"/>
                      <a:gd name="T29" fmla="*/ 103 h 300"/>
                      <a:gd name="T30" fmla="*/ 197 w 300"/>
                      <a:gd name="T31" fmla="*/ 109 h 300"/>
                      <a:gd name="T32" fmla="*/ 195 w 300"/>
                      <a:gd name="T33" fmla="*/ 121 h 300"/>
                      <a:gd name="T34" fmla="*/ 180 w 300"/>
                      <a:gd name="T35" fmla="*/ 154 h 300"/>
                      <a:gd name="T36" fmla="*/ 149 w 300"/>
                      <a:gd name="T37" fmla="*/ 248 h 300"/>
                      <a:gd name="T38" fmla="*/ 121 w 300"/>
                      <a:gd name="T39" fmla="*/ 176 h 300"/>
                      <a:gd name="T40" fmla="*/ 178 w 300"/>
                      <a:gd name="T41" fmla="*/ 175 h 300"/>
                      <a:gd name="T42" fmla="*/ 149 w 300"/>
                      <a:gd name="T43" fmla="*/ 248 h 300"/>
                      <a:gd name="T44" fmla="*/ 299 w 300"/>
                      <a:gd name="T45" fmla="*/ 290 h 300"/>
                      <a:gd name="T46" fmla="*/ 192 w 300"/>
                      <a:gd name="T47" fmla="*/ 163 h 300"/>
                      <a:gd name="T48" fmla="*/ 197 w 300"/>
                      <a:gd name="T49" fmla="*/ 156 h 300"/>
                      <a:gd name="T50" fmla="*/ 210 w 300"/>
                      <a:gd name="T51" fmla="*/ 120 h 300"/>
                      <a:gd name="T52" fmla="*/ 223 w 300"/>
                      <a:gd name="T53" fmla="*/ 87 h 300"/>
                      <a:gd name="T54" fmla="*/ 209 w 300"/>
                      <a:gd name="T55" fmla="*/ 66 h 300"/>
                      <a:gd name="T56" fmla="*/ 155 w 300"/>
                      <a:gd name="T57" fmla="*/ 0 h 300"/>
                      <a:gd name="T58" fmla="*/ 89 w 300"/>
                      <a:gd name="T59" fmla="*/ 53 h 300"/>
                      <a:gd name="T60" fmla="*/ 80 w 300"/>
                      <a:gd name="T61" fmla="*/ 72 h 300"/>
                      <a:gd name="T62" fmla="*/ 77 w 300"/>
                      <a:gd name="T63" fmla="*/ 104 h 300"/>
                      <a:gd name="T64" fmla="*/ 89 w 300"/>
                      <a:gd name="T65" fmla="*/ 122 h 300"/>
                      <a:gd name="T66" fmla="*/ 106 w 300"/>
                      <a:gd name="T67" fmla="*/ 163 h 300"/>
                      <a:gd name="T68" fmla="*/ 101 w 300"/>
                      <a:gd name="T69" fmla="*/ 185 h 300"/>
                      <a:gd name="T70" fmla="*/ 5 w 300"/>
                      <a:gd name="T71" fmla="*/ 299 h 300"/>
                      <a:gd name="T72" fmla="*/ 14 w 300"/>
                      <a:gd name="T73" fmla="*/ 294 h 300"/>
                      <a:gd name="T74" fmla="*/ 141 w 300"/>
                      <a:gd name="T75" fmla="*/ 262 h 300"/>
                      <a:gd name="T76" fmla="*/ 149 w 300"/>
                      <a:gd name="T77" fmla="*/ 267 h 300"/>
                      <a:gd name="T78" fmla="*/ 198 w 300"/>
                      <a:gd name="T79" fmla="*/ 200 h 300"/>
                      <a:gd name="T80" fmla="*/ 293 w 300"/>
                      <a:gd name="T81" fmla="*/ 29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0" h="300">
                        <a:moveTo>
                          <a:pt x="180" y="154"/>
                        </a:moveTo>
                        <a:lnTo>
                          <a:pt x="180" y="154"/>
                        </a:lnTo>
                        <a:cubicBezTo>
                          <a:pt x="172" y="163"/>
                          <a:pt x="161" y="168"/>
                          <a:pt x="149" y="168"/>
                        </a:cubicBezTo>
                        <a:cubicBezTo>
                          <a:pt x="137" y="168"/>
                          <a:pt x="125" y="163"/>
                          <a:pt x="118" y="153"/>
                        </a:cubicBezTo>
                        <a:lnTo>
                          <a:pt x="113" y="147"/>
                        </a:lnTo>
                        <a:cubicBezTo>
                          <a:pt x="107" y="140"/>
                          <a:pt x="104" y="131"/>
                          <a:pt x="104" y="122"/>
                        </a:cubicBezTo>
                        <a:lnTo>
                          <a:pt x="104" y="114"/>
                        </a:lnTo>
                        <a:cubicBezTo>
                          <a:pt x="104" y="109"/>
                          <a:pt x="100" y="106"/>
                          <a:pt x="96" y="106"/>
                        </a:cubicBezTo>
                        <a:cubicBezTo>
                          <a:pt x="94" y="106"/>
                          <a:pt x="92" y="105"/>
                          <a:pt x="92" y="102"/>
                        </a:cubicBezTo>
                        <a:lnTo>
                          <a:pt x="90" y="86"/>
                        </a:lnTo>
                        <a:cubicBezTo>
                          <a:pt x="90" y="84"/>
                          <a:pt x="91" y="82"/>
                          <a:pt x="91" y="82"/>
                        </a:cubicBezTo>
                        <a:cubicBezTo>
                          <a:pt x="92" y="81"/>
                          <a:pt x="93" y="80"/>
                          <a:pt x="95" y="80"/>
                        </a:cubicBezTo>
                        <a:cubicBezTo>
                          <a:pt x="100" y="80"/>
                          <a:pt x="104" y="76"/>
                          <a:pt x="104" y="71"/>
                        </a:cubicBezTo>
                        <a:lnTo>
                          <a:pt x="104" y="60"/>
                        </a:lnTo>
                        <a:cubicBezTo>
                          <a:pt x="107" y="38"/>
                          <a:pt x="124" y="34"/>
                          <a:pt x="125" y="33"/>
                        </a:cubicBezTo>
                        <a:cubicBezTo>
                          <a:pt x="125" y="33"/>
                          <a:pt x="126" y="33"/>
                          <a:pt x="126" y="33"/>
                        </a:cubicBezTo>
                        <a:cubicBezTo>
                          <a:pt x="130" y="32"/>
                          <a:pt x="134" y="31"/>
                          <a:pt x="137" y="33"/>
                        </a:cubicBezTo>
                        <a:lnTo>
                          <a:pt x="138" y="33"/>
                        </a:lnTo>
                        <a:cubicBezTo>
                          <a:pt x="141" y="34"/>
                          <a:pt x="145" y="36"/>
                          <a:pt x="151" y="36"/>
                        </a:cubicBezTo>
                        <a:cubicBezTo>
                          <a:pt x="155" y="36"/>
                          <a:pt x="159" y="34"/>
                          <a:pt x="163" y="33"/>
                        </a:cubicBezTo>
                        <a:lnTo>
                          <a:pt x="163" y="33"/>
                        </a:lnTo>
                        <a:cubicBezTo>
                          <a:pt x="165" y="32"/>
                          <a:pt x="167" y="31"/>
                          <a:pt x="169" y="30"/>
                        </a:cubicBezTo>
                        <a:cubicBezTo>
                          <a:pt x="171" y="30"/>
                          <a:pt x="173" y="28"/>
                          <a:pt x="176" y="27"/>
                        </a:cubicBezTo>
                        <a:cubicBezTo>
                          <a:pt x="176" y="27"/>
                          <a:pt x="180" y="26"/>
                          <a:pt x="185" y="29"/>
                        </a:cubicBezTo>
                        <a:cubicBezTo>
                          <a:pt x="191" y="35"/>
                          <a:pt x="194" y="44"/>
                          <a:pt x="194" y="53"/>
                        </a:cubicBezTo>
                        <a:lnTo>
                          <a:pt x="194" y="72"/>
                        </a:lnTo>
                        <a:cubicBezTo>
                          <a:pt x="194" y="76"/>
                          <a:pt x="198" y="80"/>
                          <a:pt x="203" y="80"/>
                        </a:cubicBezTo>
                        <a:cubicBezTo>
                          <a:pt x="205" y="80"/>
                          <a:pt x="206" y="81"/>
                          <a:pt x="206" y="82"/>
                        </a:cubicBezTo>
                        <a:cubicBezTo>
                          <a:pt x="207" y="82"/>
                          <a:pt x="208" y="84"/>
                          <a:pt x="208" y="86"/>
                        </a:cubicBezTo>
                        <a:lnTo>
                          <a:pt x="206" y="103"/>
                        </a:lnTo>
                        <a:cubicBezTo>
                          <a:pt x="206" y="105"/>
                          <a:pt x="204" y="106"/>
                          <a:pt x="202" y="106"/>
                        </a:cubicBezTo>
                        <a:cubicBezTo>
                          <a:pt x="200" y="106"/>
                          <a:pt x="198" y="107"/>
                          <a:pt x="197" y="109"/>
                        </a:cubicBezTo>
                        <a:cubicBezTo>
                          <a:pt x="195" y="110"/>
                          <a:pt x="195" y="112"/>
                          <a:pt x="195" y="114"/>
                        </a:cubicBezTo>
                        <a:lnTo>
                          <a:pt x="195" y="121"/>
                        </a:lnTo>
                        <a:cubicBezTo>
                          <a:pt x="195" y="130"/>
                          <a:pt x="192" y="139"/>
                          <a:pt x="186" y="146"/>
                        </a:cubicBezTo>
                        <a:lnTo>
                          <a:pt x="180" y="154"/>
                        </a:lnTo>
                        <a:close/>
                        <a:moveTo>
                          <a:pt x="149" y="248"/>
                        </a:moveTo>
                        <a:lnTo>
                          <a:pt x="149" y="248"/>
                        </a:lnTo>
                        <a:lnTo>
                          <a:pt x="114" y="193"/>
                        </a:lnTo>
                        <a:cubicBezTo>
                          <a:pt x="118" y="187"/>
                          <a:pt x="120" y="181"/>
                          <a:pt x="121" y="176"/>
                        </a:cubicBezTo>
                        <a:cubicBezTo>
                          <a:pt x="130" y="181"/>
                          <a:pt x="139" y="183"/>
                          <a:pt x="149" y="183"/>
                        </a:cubicBezTo>
                        <a:cubicBezTo>
                          <a:pt x="159" y="183"/>
                          <a:pt x="169" y="180"/>
                          <a:pt x="178" y="175"/>
                        </a:cubicBezTo>
                        <a:cubicBezTo>
                          <a:pt x="179" y="181"/>
                          <a:pt x="181" y="187"/>
                          <a:pt x="185" y="193"/>
                        </a:cubicBezTo>
                        <a:lnTo>
                          <a:pt x="149" y="248"/>
                        </a:lnTo>
                        <a:close/>
                        <a:moveTo>
                          <a:pt x="299" y="290"/>
                        </a:moveTo>
                        <a:lnTo>
                          <a:pt x="299" y="290"/>
                        </a:lnTo>
                        <a:cubicBezTo>
                          <a:pt x="289" y="241"/>
                          <a:pt x="250" y="201"/>
                          <a:pt x="198" y="185"/>
                        </a:cubicBezTo>
                        <a:cubicBezTo>
                          <a:pt x="190" y="175"/>
                          <a:pt x="192" y="163"/>
                          <a:pt x="192" y="163"/>
                        </a:cubicBezTo>
                        <a:cubicBezTo>
                          <a:pt x="192" y="163"/>
                          <a:pt x="192" y="163"/>
                          <a:pt x="192" y="162"/>
                        </a:cubicBezTo>
                        <a:lnTo>
                          <a:pt x="197" y="156"/>
                        </a:lnTo>
                        <a:cubicBezTo>
                          <a:pt x="205" y="146"/>
                          <a:pt x="210" y="134"/>
                          <a:pt x="210" y="121"/>
                        </a:cubicBezTo>
                        <a:lnTo>
                          <a:pt x="210" y="120"/>
                        </a:lnTo>
                        <a:cubicBezTo>
                          <a:pt x="216" y="117"/>
                          <a:pt x="221" y="111"/>
                          <a:pt x="221" y="104"/>
                        </a:cubicBezTo>
                        <a:lnTo>
                          <a:pt x="223" y="87"/>
                        </a:lnTo>
                        <a:cubicBezTo>
                          <a:pt x="223" y="81"/>
                          <a:pt x="221" y="76"/>
                          <a:pt x="218" y="72"/>
                        </a:cubicBezTo>
                        <a:cubicBezTo>
                          <a:pt x="215" y="69"/>
                          <a:pt x="212" y="67"/>
                          <a:pt x="209" y="66"/>
                        </a:cubicBezTo>
                        <a:lnTo>
                          <a:pt x="209" y="53"/>
                        </a:lnTo>
                        <a:cubicBezTo>
                          <a:pt x="209" y="23"/>
                          <a:pt x="185" y="0"/>
                          <a:pt x="155" y="0"/>
                        </a:cubicBezTo>
                        <a:lnTo>
                          <a:pt x="143" y="0"/>
                        </a:lnTo>
                        <a:cubicBezTo>
                          <a:pt x="113" y="0"/>
                          <a:pt x="89" y="23"/>
                          <a:pt x="89" y="53"/>
                        </a:cubicBezTo>
                        <a:lnTo>
                          <a:pt x="89" y="66"/>
                        </a:lnTo>
                        <a:cubicBezTo>
                          <a:pt x="86" y="67"/>
                          <a:pt x="83" y="69"/>
                          <a:pt x="80" y="72"/>
                        </a:cubicBezTo>
                        <a:cubicBezTo>
                          <a:pt x="76" y="76"/>
                          <a:pt x="74" y="82"/>
                          <a:pt x="75" y="87"/>
                        </a:cubicBezTo>
                        <a:lnTo>
                          <a:pt x="77" y="104"/>
                        </a:lnTo>
                        <a:cubicBezTo>
                          <a:pt x="77" y="111"/>
                          <a:pt x="82" y="117"/>
                          <a:pt x="89" y="120"/>
                        </a:cubicBezTo>
                        <a:lnTo>
                          <a:pt x="89" y="122"/>
                        </a:lnTo>
                        <a:cubicBezTo>
                          <a:pt x="89" y="134"/>
                          <a:pt x="93" y="146"/>
                          <a:pt x="101" y="156"/>
                        </a:cubicBezTo>
                        <a:lnTo>
                          <a:pt x="106" y="163"/>
                        </a:lnTo>
                        <a:cubicBezTo>
                          <a:pt x="106" y="163"/>
                          <a:pt x="107" y="163"/>
                          <a:pt x="107" y="163"/>
                        </a:cubicBezTo>
                        <a:cubicBezTo>
                          <a:pt x="107" y="165"/>
                          <a:pt x="108" y="176"/>
                          <a:pt x="101" y="185"/>
                        </a:cubicBezTo>
                        <a:cubicBezTo>
                          <a:pt x="49" y="201"/>
                          <a:pt x="10" y="241"/>
                          <a:pt x="0" y="290"/>
                        </a:cubicBezTo>
                        <a:cubicBezTo>
                          <a:pt x="0" y="294"/>
                          <a:pt x="1" y="298"/>
                          <a:pt x="5" y="299"/>
                        </a:cubicBezTo>
                        <a:cubicBezTo>
                          <a:pt x="6" y="299"/>
                          <a:pt x="6" y="299"/>
                          <a:pt x="7" y="299"/>
                        </a:cubicBezTo>
                        <a:cubicBezTo>
                          <a:pt x="10" y="299"/>
                          <a:pt x="14" y="297"/>
                          <a:pt x="14" y="294"/>
                        </a:cubicBezTo>
                        <a:cubicBezTo>
                          <a:pt x="23" y="251"/>
                          <a:pt x="56" y="216"/>
                          <a:pt x="101" y="201"/>
                        </a:cubicBezTo>
                        <a:lnTo>
                          <a:pt x="141" y="262"/>
                        </a:lnTo>
                        <a:cubicBezTo>
                          <a:pt x="143" y="265"/>
                          <a:pt x="146" y="267"/>
                          <a:pt x="149" y="267"/>
                        </a:cubicBezTo>
                        <a:lnTo>
                          <a:pt x="149" y="267"/>
                        </a:lnTo>
                        <a:cubicBezTo>
                          <a:pt x="153" y="267"/>
                          <a:pt x="156" y="265"/>
                          <a:pt x="158" y="262"/>
                        </a:cubicBezTo>
                        <a:lnTo>
                          <a:pt x="198" y="200"/>
                        </a:lnTo>
                        <a:cubicBezTo>
                          <a:pt x="242" y="216"/>
                          <a:pt x="275" y="251"/>
                          <a:pt x="285" y="294"/>
                        </a:cubicBezTo>
                        <a:cubicBezTo>
                          <a:pt x="285" y="298"/>
                          <a:pt x="289" y="300"/>
                          <a:pt x="293" y="299"/>
                        </a:cubicBezTo>
                        <a:cubicBezTo>
                          <a:pt x="297" y="298"/>
                          <a:pt x="300" y="294"/>
                          <a:pt x="299" y="2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 name="Freeform 54">
                    <a:extLst>
                      <a:ext uri="{FF2B5EF4-FFF2-40B4-BE49-F238E27FC236}">
                        <a16:creationId xmlns:a16="http://schemas.microsoft.com/office/drawing/2014/main" id="{4F05834E-C6E6-4A5F-B290-4753F59A2866}"/>
                      </a:ext>
                    </a:extLst>
                  </p:cNvPr>
                  <p:cNvSpPr>
                    <a:spLocks/>
                  </p:cNvSpPr>
                  <p:nvPr/>
                </p:nvSpPr>
                <p:spPr bwMode="auto">
                  <a:xfrm>
                    <a:off x="5392" y="2747"/>
                    <a:ext cx="34" cy="36"/>
                  </a:xfrm>
                  <a:custGeom>
                    <a:avLst/>
                    <a:gdLst>
                      <a:gd name="T0" fmla="*/ 48 w 56"/>
                      <a:gd name="T1" fmla="*/ 21 h 56"/>
                      <a:gd name="T2" fmla="*/ 48 w 56"/>
                      <a:gd name="T3" fmla="*/ 21 h 56"/>
                      <a:gd name="T4" fmla="*/ 35 w 56"/>
                      <a:gd name="T5" fmla="*/ 21 h 56"/>
                      <a:gd name="T6" fmla="*/ 35 w 56"/>
                      <a:gd name="T7" fmla="*/ 8 h 56"/>
                      <a:gd name="T8" fmla="*/ 28 w 56"/>
                      <a:gd name="T9" fmla="*/ 0 h 56"/>
                      <a:gd name="T10" fmla="*/ 20 w 56"/>
                      <a:gd name="T11" fmla="*/ 8 h 56"/>
                      <a:gd name="T12" fmla="*/ 20 w 56"/>
                      <a:gd name="T13" fmla="*/ 21 h 56"/>
                      <a:gd name="T14" fmla="*/ 7 w 56"/>
                      <a:gd name="T15" fmla="*/ 21 h 56"/>
                      <a:gd name="T16" fmla="*/ 0 w 56"/>
                      <a:gd name="T17" fmla="*/ 28 h 56"/>
                      <a:gd name="T18" fmla="*/ 7 w 56"/>
                      <a:gd name="T19" fmla="*/ 36 h 56"/>
                      <a:gd name="T20" fmla="*/ 20 w 56"/>
                      <a:gd name="T21" fmla="*/ 36 h 56"/>
                      <a:gd name="T22" fmla="*/ 20 w 56"/>
                      <a:gd name="T23" fmla="*/ 49 h 56"/>
                      <a:gd name="T24" fmla="*/ 28 w 56"/>
                      <a:gd name="T25" fmla="*/ 56 h 56"/>
                      <a:gd name="T26" fmla="*/ 35 w 56"/>
                      <a:gd name="T27" fmla="*/ 49 h 56"/>
                      <a:gd name="T28" fmla="*/ 35 w 56"/>
                      <a:gd name="T29" fmla="*/ 36 h 56"/>
                      <a:gd name="T30" fmla="*/ 48 w 56"/>
                      <a:gd name="T31" fmla="*/ 36 h 56"/>
                      <a:gd name="T32" fmla="*/ 56 w 56"/>
                      <a:gd name="T33" fmla="*/ 28 h 56"/>
                      <a:gd name="T34" fmla="*/ 48 w 56"/>
                      <a:gd name="T35"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56">
                        <a:moveTo>
                          <a:pt x="48" y="21"/>
                        </a:moveTo>
                        <a:lnTo>
                          <a:pt x="48" y="21"/>
                        </a:lnTo>
                        <a:lnTo>
                          <a:pt x="35" y="21"/>
                        </a:lnTo>
                        <a:lnTo>
                          <a:pt x="35" y="8"/>
                        </a:lnTo>
                        <a:cubicBezTo>
                          <a:pt x="35" y="4"/>
                          <a:pt x="32" y="0"/>
                          <a:pt x="28" y="0"/>
                        </a:cubicBezTo>
                        <a:cubicBezTo>
                          <a:pt x="24" y="0"/>
                          <a:pt x="20" y="4"/>
                          <a:pt x="20" y="8"/>
                        </a:cubicBezTo>
                        <a:lnTo>
                          <a:pt x="20" y="21"/>
                        </a:lnTo>
                        <a:lnTo>
                          <a:pt x="7" y="21"/>
                        </a:lnTo>
                        <a:cubicBezTo>
                          <a:pt x="3" y="21"/>
                          <a:pt x="0" y="24"/>
                          <a:pt x="0" y="28"/>
                        </a:cubicBezTo>
                        <a:cubicBezTo>
                          <a:pt x="0" y="32"/>
                          <a:pt x="3" y="36"/>
                          <a:pt x="7" y="36"/>
                        </a:cubicBezTo>
                        <a:lnTo>
                          <a:pt x="20" y="36"/>
                        </a:lnTo>
                        <a:lnTo>
                          <a:pt x="20" y="49"/>
                        </a:lnTo>
                        <a:cubicBezTo>
                          <a:pt x="20" y="53"/>
                          <a:pt x="24" y="56"/>
                          <a:pt x="28" y="56"/>
                        </a:cubicBezTo>
                        <a:cubicBezTo>
                          <a:pt x="32" y="56"/>
                          <a:pt x="35" y="53"/>
                          <a:pt x="35" y="49"/>
                        </a:cubicBezTo>
                        <a:lnTo>
                          <a:pt x="35" y="36"/>
                        </a:lnTo>
                        <a:lnTo>
                          <a:pt x="48" y="36"/>
                        </a:lnTo>
                        <a:cubicBezTo>
                          <a:pt x="52" y="36"/>
                          <a:pt x="56" y="32"/>
                          <a:pt x="56" y="28"/>
                        </a:cubicBezTo>
                        <a:cubicBezTo>
                          <a:pt x="56" y="24"/>
                          <a:pt x="52" y="21"/>
                          <a:pt x="48" y="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Freeform 55">
                    <a:extLst>
                      <a:ext uri="{FF2B5EF4-FFF2-40B4-BE49-F238E27FC236}">
                        <a16:creationId xmlns:a16="http://schemas.microsoft.com/office/drawing/2014/main" id="{9C3DF486-3519-4AD2-8564-7571419A1E57}"/>
                      </a:ext>
                    </a:extLst>
                  </p:cNvPr>
                  <p:cNvSpPr>
                    <a:spLocks/>
                  </p:cNvSpPr>
                  <p:nvPr/>
                </p:nvSpPr>
                <p:spPr bwMode="auto">
                  <a:xfrm>
                    <a:off x="5353" y="2652"/>
                    <a:ext cx="9" cy="7"/>
                  </a:xfrm>
                  <a:custGeom>
                    <a:avLst/>
                    <a:gdLst>
                      <a:gd name="T0" fmla="*/ 9 w 14"/>
                      <a:gd name="T1" fmla="*/ 0 h 10"/>
                      <a:gd name="T2" fmla="*/ 9 w 14"/>
                      <a:gd name="T3" fmla="*/ 0 h 10"/>
                      <a:gd name="T4" fmla="*/ 5 w 14"/>
                      <a:gd name="T5" fmla="*/ 0 h 10"/>
                      <a:gd name="T6" fmla="*/ 0 w 14"/>
                      <a:gd name="T7" fmla="*/ 5 h 10"/>
                      <a:gd name="T8" fmla="*/ 5 w 14"/>
                      <a:gd name="T9" fmla="*/ 10 h 10"/>
                      <a:gd name="T10" fmla="*/ 9 w 14"/>
                      <a:gd name="T11" fmla="*/ 10 h 10"/>
                      <a:gd name="T12" fmla="*/ 14 w 14"/>
                      <a:gd name="T13" fmla="*/ 5 h 10"/>
                      <a:gd name="T14" fmla="*/ 9 w 14"/>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0">
                        <a:moveTo>
                          <a:pt x="9" y="0"/>
                        </a:moveTo>
                        <a:lnTo>
                          <a:pt x="9" y="0"/>
                        </a:lnTo>
                        <a:lnTo>
                          <a:pt x="5" y="0"/>
                        </a:lnTo>
                        <a:cubicBezTo>
                          <a:pt x="2" y="0"/>
                          <a:pt x="0" y="2"/>
                          <a:pt x="0" y="5"/>
                        </a:cubicBezTo>
                        <a:cubicBezTo>
                          <a:pt x="0" y="8"/>
                          <a:pt x="2" y="10"/>
                          <a:pt x="5" y="10"/>
                        </a:cubicBezTo>
                        <a:lnTo>
                          <a:pt x="9" y="10"/>
                        </a:lnTo>
                        <a:cubicBezTo>
                          <a:pt x="12" y="10"/>
                          <a:pt x="14" y="8"/>
                          <a:pt x="14" y="5"/>
                        </a:cubicBezTo>
                        <a:cubicBezTo>
                          <a:pt x="14" y="2"/>
                          <a:pt x="12"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Freeform 56">
                    <a:extLst>
                      <a:ext uri="{FF2B5EF4-FFF2-40B4-BE49-F238E27FC236}">
                        <a16:creationId xmlns:a16="http://schemas.microsoft.com/office/drawing/2014/main" id="{4FF28094-1814-4B83-B1D1-A485CDF4FC75}"/>
                      </a:ext>
                    </a:extLst>
                  </p:cNvPr>
                  <p:cNvSpPr>
                    <a:spLocks/>
                  </p:cNvSpPr>
                  <p:nvPr/>
                </p:nvSpPr>
                <p:spPr bwMode="auto">
                  <a:xfrm>
                    <a:off x="5379" y="2652"/>
                    <a:ext cx="9" cy="7"/>
                  </a:xfrm>
                  <a:custGeom>
                    <a:avLst/>
                    <a:gdLst>
                      <a:gd name="T0" fmla="*/ 9 w 14"/>
                      <a:gd name="T1" fmla="*/ 0 h 10"/>
                      <a:gd name="T2" fmla="*/ 9 w 14"/>
                      <a:gd name="T3" fmla="*/ 0 h 10"/>
                      <a:gd name="T4" fmla="*/ 5 w 14"/>
                      <a:gd name="T5" fmla="*/ 0 h 10"/>
                      <a:gd name="T6" fmla="*/ 0 w 14"/>
                      <a:gd name="T7" fmla="*/ 5 h 10"/>
                      <a:gd name="T8" fmla="*/ 5 w 14"/>
                      <a:gd name="T9" fmla="*/ 10 h 10"/>
                      <a:gd name="T10" fmla="*/ 9 w 14"/>
                      <a:gd name="T11" fmla="*/ 10 h 10"/>
                      <a:gd name="T12" fmla="*/ 14 w 14"/>
                      <a:gd name="T13" fmla="*/ 5 h 10"/>
                      <a:gd name="T14" fmla="*/ 9 w 14"/>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0">
                        <a:moveTo>
                          <a:pt x="9" y="0"/>
                        </a:moveTo>
                        <a:lnTo>
                          <a:pt x="9" y="0"/>
                        </a:lnTo>
                        <a:lnTo>
                          <a:pt x="5" y="0"/>
                        </a:lnTo>
                        <a:cubicBezTo>
                          <a:pt x="2" y="0"/>
                          <a:pt x="0" y="2"/>
                          <a:pt x="0" y="5"/>
                        </a:cubicBezTo>
                        <a:cubicBezTo>
                          <a:pt x="0" y="8"/>
                          <a:pt x="2" y="10"/>
                          <a:pt x="5" y="10"/>
                        </a:cubicBezTo>
                        <a:lnTo>
                          <a:pt x="9" y="10"/>
                        </a:lnTo>
                        <a:cubicBezTo>
                          <a:pt x="12" y="10"/>
                          <a:pt x="14" y="8"/>
                          <a:pt x="14" y="5"/>
                        </a:cubicBezTo>
                        <a:cubicBezTo>
                          <a:pt x="14" y="2"/>
                          <a:pt x="12"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7" name="Group 52">
                  <a:extLst>
                    <a:ext uri="{FF2B5EF4-FFF2-40B4-BE49-F238E27FC236}">
                      <a16:creationId xmlns:a16="http://schemas.microsoft.com/office/drawing/2014/main" id="{9F4CAA2B-DB1F-44E4-BB34-649CC3DFAA81}"/>
                    </a:ext>
                  </a:extLst>
                </p:cNvPr>
                <p:cNvGrpSpPr>
                  <a:grpSpLocks noChangeAspect="1"/>
                </p:cNvGrpSpPr>
                <p:nvPr/>
              </p:nvGrpSpPr>
              <p:grpSpPr bwMode="auto">
                <a:xfrm>
                  <a:off x="-775982" y="3075670"/>
                  <a:ext cx="299873" cy="312911"/>
                  <a:chOff x="5279" y="2596"/>
                  <a:chExt cx="184" cy="192"/>
                </a:xfrm>
                <a:solidFill>
                  <a:srgbClr val="003DA1"/>
                </a:solidFill>
              </p:grpSpPr>
              <p:sp>
                <p:nvSpPr>
                  <p:cNvPr id="25" name="Freeform 53">
                    <a:extLst>
                      <a:ext uri="{FF2B5EF4-FFF2-40B4-BE49-F238E27FC236}">
                        <a16:creationId xmlns:a16="http://schemas.microsoft.com/office/drawing/2014/main" id="{87D51B1F-9334-4A38-886B-BDE5411C5533}"/>
                      </a:ext>
                    </a:extLst>
                  </p:cNvPr>
                  <p:cNvSpPr>
                    <a:spLocks noEditPoints="1"/>
                  </p:cNvSpPr>
                  <p:nvPr/>
                </p:nvSpPr>
                <p:spPr bwMode="auto">
                  <a:xfrm>
                    <a:off x="5279" y="2596"/>
                    <a:ext cx="184" cy="192"/>
                  </a:xfrm>
                  <a:custGeom>
                    <a:avLst/>
                    <a:gdLst>
                      <a:gd name="T0" fmla="*/ 180 w 300"/>
                      <a:gd name="T1" fmla="*/ 154 h 300"/>
                      <a:gd name="T2" fmla="*/ 118 w 300"/>
                      <a:gd name="T3" fmla="*/ 153 h 300"/>
                      <a:gd name="T4" fmla="*/ 104 w 300"/>
                      <a:gd name="T5" fmla="*/ 122 h 300"/>
                      <a:gd name="T6" fmla="*/ 96 w 300"/>
                      <a:gd name="T7" fmla="*/ 106 h 300"/>
                      <a:gd name="T8" fmla="*/ 90 w 300"/>
                      <a:gd name="T9" fmla="*/ 86 h 300"/>
                      <a:gd name="T10" fmla="*/ 95 w 300"/>
                      <a:gd name="T11" fmla="*/ 80 h 300"/>
                      <a:gd name="T12" fmla="*/ 104 w 300"/>
                      <a:gd name="T13" fmla="*/ 60 h 300"/>
                      <a:gd name="T14" fmla="*/ 126 w 300"/>
                      <a:gd name="T15" fmla="*/ 33 h 300"/>
                      <a:gd name="T16" fmla="*/ 138 w 300"/>
                      <a:gd name="T17" fmla="*/ 33 h 300"/>
                      <a:gd name="T18" fmla="*/ 163 w 300"/>
                      <a:gd name="T19" fmla="*/ 33 h 300"/>
                      <a:gd name="T20" fmla="*/ 169 w 300"/>
                      <a:gd name="T21" fmla="*/ 30 h 300"/>
                      <a:gd name="T22" fmla="*/ 185 w 300"/>
                      <a:gd name="T23" fmla="*/ 29 h 300"/>
                      <a:gd name="T24" fmla="*/ 194 w 300"/>
                      <a:gd name="T25" fmla="*/ 72 h 300"/>
                      <a:gd name="T26" fmla="*/ 206 w 300"/>
                      <a:gd name="T27" fmla="*/ 82 h 300"/>
                      <a:gd name="T28" fmla="*/ 206 w 300"/>
                      <a:gd name="T29" fmla="*/ 103 h 300"/>
                      <a:gd name="T30" fmla="*/ 197 w 300"/>
                      <a:gd name="T31" fmla="*/ 109 h 300"/>
                      <a:gd name="T32" fmla="*/ 195 w 300"/>
                      <a:gd name="T33" fmla="*/ 121 h 300"/>
                      <a:gd name="T34" fmla="*/ 180 w 300"/>
                      <a:gd name="T35" fmla="*/ 154 h 300"/>
                      <a:gd name="T36" fmla="*/ 149 w 300"/>
                      <a:gd name="T37" fmla="*/ 248 h 300"/>
                      <a:gd name="T38" fmla="*/ 121 w 300"/>
                      <a:gd name="T39" fmla="*/ 176 h 300"/>
                      <a:gd name="T40" fmla="*/ 178 w 300"/>
                      <a:gd name="T41" fmla="*/ 175 h 300"/>
                      <a:gd name="T42" fmla="*/ 149 w 300"/>
                      <a:gd name="T43" fmla="*/ 248 h 300"/>
                      <a:gd name="T44" fmla="*/ 299 w 300"/>
                      <a:gd name="T45" fmla="*/ 290 h 300"/>
                      <a:gd name="T46" fmla="*/ 192 w 300"/>
                      <a:gd name="T47" fmla="*/ 163 h 300"/>
                      <a:gd name="T48" fmla="*/ 197 w 300"/>
                      <a:gd name="T49" fmla="*/ 156 h 300"/>
                      <a:gd name="T50" fmla="*/ 210 w 300"/>
                      <a:gd name="T51" fmla="*/ 120 h 300"/>
                      <a:gd name="T52" fmla="*/ 223 w 300"/>
                      <a:gd name="T53" fmla="*/ 87 h 300"/>
                      <a:gd name="T54" fmla="*/ 209 w 300"/>
                      <a:gd name="T55" fmla="*/ 66 h 300"/>
                      <a:gd name="T56" fmla="*/ 155 w 300"/>
                      <a:gd name="T57" fmla="*/ 0 h 300"/>
                      <a:gd name="T58" fmla="*/ 89 w 300"/>
                      <a:gd name="T59" fmla="*/ 53 h 300"/>
                      <a:gd name="T60" fmla="*/ 80 w 300"/>
                      <a:gd name="T61" fmla="*/ 72 h 300"/>
                      <a:gd name="T62" fmla="*/ 77 w 300"/>
                      <a:gd name="T63" fmla="*/ 104 h 300"/>
                      <a:gd name="T64" fmla="*/ 89 w 300"/>
                      <a:gd name="T65" fmla="*/ 122 h 300"/>
                      <a:gd name="T66" fmla="*/ 106 w 300"/>
                      <a:gd name="T67" fmla="*/ 163 h 300"/>
                      <a:gd name="T68" fmla="*/ 101 w 300"/>
                      <a:gd name="T69" fmla="*/ 185 h 300"/>
                      <a:gd name="T70" fmla="*/ 5 w 300"/>
                      <a:gd name="T71" fmla="*/ 299 h 300"/>
                      <a:gd name="T72" fmla="*/ 14 w 300"/>
                      <a:gd name="T73" fmla="*/ 294 h 300"/>
                      <a:gd name="T74" fmla="*/ 141 w 300"/>
                      <a:gd name="T75" fmla="*/ 262 h 300"/>
                      <a:gd name="T76" fmla="*/ 149 w 300"/>
                      <a:gd name="T77" fmla="*/ 267 h 300"/>
                      <a:gd name="T78" fmla="*/ 198 w 300"/>
                      <a:gd name="T79" fmla="*/ 200 h 300"/>
                      <a:gd name="T80" fmla="*/ 293 w 300"/>
                      <a:gd name="T81" fmla="*/ 29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0" h="300">
                        <a:moveTo>
                          <a:pt x="180" y="154"/>
                        </a:moveTo>
                        <a:lnTo>
                          <a:pt x="180" y="154"/>
                        </a:lnTo>
                        <a:cubicBezTo>
                          <a:pt x="172" y="163"/>
                          <a:pt x="161" y="168"/>
                          <a:pt x="149" y="168"/>
                        </a:cubicBezTo>
                        <a:cubicBezTo>
                          <a:pt x="137" y="168"/>
                          <a:pt x="125" y="163"/>
                          <a:pt x="118" y="153"/>
                        </a:cubicBezTo>
                        <a:lnTo>
                          <a:pt x="113" y="147"/>
                        </a:lnTo>
                        <a:cubicBezTo>
                          <a:pt x="107" y="140"/>
                          <a:pt x="104" y="131"/>
                          <a:pt x="104" y="122"/>
                        </a:cubicBezTo>
                        <a:lnTo>
                          <a:pt x="104" y="114"/>
                        </a:lnTo>
                        <a:cubicBezTo>
                          <a:pt x="104" y="109"/>
                          <a:pt x="100" y="106"/>
                          <a:pt x="96" y="106"/>
                        </a:cubicBezTo>
                        <a:cubicBezTo>
                          <a:pt x="94" y="106"/>
                          <a:pt x="92" y="105"/>
                          <a:pt x="92" y="102"/>
                        </a:cubicBezTo>
                        <a:lnTo>
                          <a:pt x="90" y="86"/>
                        </a:lnTo>
                        <a:cubicBezTo>
                          <a:pt x="90" y="84"/>
                          <a:pt x="91" y="82"/>
                          <a:pt x="91" y="82"/>
                        </a:cubicBezTo>
                        <a:cubicBezTo>
                          <a:pt x="92" y="81"/>
                          <a:pt x="93" y="80"/>
                          <a:pt x="95" y="80"/>
                        </a:cubicBezTo>
                        <a:cubicBezTo>
                          <a:pt x="100" y="80"/>
                          <a:pt x="104" y="76"/>
                          <a:pt x="104" y="71"/>
                        </a:cubicBezTo>
                        <a:lnTo>
                          <a:pt x="104" y="60"/>
                        </a:lnTo>
                        <a:cubicBezTo>
                          <a:pt x="107" y="38"/>
                          <a:pt x="124" y="34"/>
                          <a:pt x="125" y="33"/>
                        </a:cubicBezTo>
                        <a:cubicBezTo>
                          <a:pt x="125" y="33"/>
                          <a:pt x="126" y="33"/>
                          <a:pt x="126" y="33"/>
                        </a:cubicBezTo>
                        <a:cubicBezTo>
                          <a:pt x="130" y="32"/>
                          <a:pt x="134" y="31"/>
                          <a:pt x="137" y="33"/>
                        </a:cubicBezTo>
                        <a:lnTo>
                          <a:pt x="138" y="33"/>
                        </a:lnTo>
                        <a:cubicBezTo>
                          <a:pt x="141" y="34"/>
                          <a:pt x="145" y="36"/>
                          <a:pt x="151" y="36"/>
                        </a:cubicBezTo>
                        <a:cubicBezTo>
                          <a:pt x="155" y="36"/>
                          <a:pt x="159" y="34"/>
                          <a:pt x="163" y="33"/>
                        </a:cubicBezTo>
                        <a:lnTo>
                          <a:pt x="163" y="33"/>
                        </a:lnTo>
                        <a:cubicBezTo>
                          <a:pt x="165" y="32"/>
                          <a:pt x="167" y="31"/>
                          <a:pt x="169" y="30"/>
                        </a:cubicBezTo>
                        <a:cubicBezTo>
                          <a:pt x="171" y="30"/>
                          <a:pt x="173" y="28"/>
                          <a:pt x="176" y="27"/>
                        </a:cubicBezTo>
                        <a:cubicBezTo>
                          <a:pt x="176" y="27"/>
                          <a:pt x="180" y="26"/>
                          <a:pt x="185" y="29"/>
                        </a:cubicBezTo>
                        <a:cubicBezTo>
                          <a:pt x="191" y="35"/>
                          <a:pt x="194" y="44"/>
                          <a:pt x="194" y="53"/>
                        </a:cubicBezTo>
                        <a:lnTo>
                          <a:pt x="194" y="72"/>
                        </a:lnTo>
                        <a:cubicBezTo>
                          <a:pt x="194" y="76"/>
                          <a:pt x="198" y="80"/>
                          <a:pt x="203" y="80"/>
                        </a:cubicBezTo>
                        <a:cubicBezTo>
                          <a:pt x="205" y="80"/>
                          <a:pt x="206" y="81"/>
                          <a:pt x="206" y="82"/>
                        </a:cubicBezTo>
                        <a:cubicBezTo>
                          <a:pt x="207" y="82"/>
                          <a:pt x="208" y="84"/>
                          <a:pt x="208" y="86"/>
                        </a:cubicBezTo>
                        <a:lnTo>
                          <a:pt x="206" y="103"/>
                        </a:lnTo>
                        <a:cubicBezTo>
                          <a:pt x="206" y="105"/>
                          <a:pt x="204" y="106"/>
                          <a:pt x="202" y="106"/>
                        </a:cubicBezTo>
                        <a:cubicBezTo>
                          <a:pt x="200" y="106"/>
                          <a:pt x="198" y="107"/>
                          <a:pt x="197" y="109"/>
                        </a:cubicBezTo>
                        <a:cubicBezTo>
                          <a:pt x="195" y="110"/>
                          <a:pt x="195" y="112"/>
                          <a:pt x="195" y="114"/>
                        </a:cubicBezTo>
                        <a:lnTo>
                          <a:pt x="195" y="121"/>
                        </a:lnTo>
                        <a:cubicBezTo>
                          <a:pt x="195" y="130"/>
                          <a:pt x="192" y="139"/>
                          <a:pt x="186" y="146"/>
                        </a:cubicBezTo>
                        <a:lnTo>
                          <a:pt x="180" y="154"/>
                        </a:lnTo>
                        <a:close/>
                        <a:moveTo>
                          <a:pt x="149" y="248"/>
                        </a:moveTo>
                        <a:lnTo>
                          <a:pt x="149" y="248"/>
                        </a:lnTo>
                        <a:lnTo>
                          <a:pt x="114" y="193"/>
                        </a:lnTo>
                        <a:cubicBezTo>
                          <a:pt x="118" y="187"/>
                          <a:pt x="120" y="181"/>
                          <a:pt x="121" y="176"/>
                        </a:cubicBezTo>
                        <a:cubicBezTo>
                          <a:pt x="130" y="181"/>
                          <a:pt x="139" y="183"/>
                          <a:pt x="149" y="183"/>
                        </a:cubicBezTo>
                        <a:cubicBezTo>
                          <a:pt x="159" y="183"/>
                          <a:pt x="169" y="180"/>
                          <a:pt x="178" y="175"/>
                        </a:cubicBezTo>
                        <a:cubicBezTo>
                          <a:pt x="179" y="181"/>
                          <a:pt x="181" y="187"/>
                          <a:pt x="185" y="193"/>
                        </a:cubicBezTo>
                        <a:lnTo>
                          <a:pt x="149" y="248"/>
                        </a:lnTo>
                        <a:close/>
                        <a:moveTo>
                          <a:pt x="299" y="290"/>
                        </a:moveTo>
                        <a:lnTo>
                          <a:pt x="299" y="290"/>
                        </a:lnTo>
                        <a:cubicBezTo>
                          <a:pt x="289" y="241"/>
                          <a:pt x="250" y="201"/>
                          <a:pt x="198" y="185"/>
                        </a:cubicBezTo>
                        <a:cubicBezTo>
                          <a:pt x="190" y="175"/>
                          <a:pt x="192" y="163"/>
                          <a:pt x="192" y="163"/>
                        </a:cubicBezTo>
                        <a:cubicBezTo>
                          <a:pt x="192" y="163"/>
                          <a:pt x="192" y="163"/>
                          <a:pt x="192" y="162"/>
                        </a:cubicBezTo>
                        <a:lnTo>
                          <a:pt x="197" y="156"/>
                        </a:lnTo>
                        <a:cubicBezTo>
                          <a:pt x="205" y="146"/>
                          <a:pt x="210" y="134"/>
                          <a:pt x="210" y="121"/>
                        </a:cubicBezTo>
                        <a:lnTo>
                          <a:pt x="210" y="120"/>
                        </a:lnTo>
                        <a:cubicBezTo>
                          <a:pt x="216" y="117"/>
                          <a:pt x="221" y="111"/>
                          <a:pt x="221" y="104"/>
                        </a:cubicBezTo>
                        <a:lnTo>
                          <a:pt x="223" y="87"/>
                        </a:lnTo>
                        <a:cubicBezTo>
                          <a:pt x="223" y="81"/>
                          <a:pt x="221" y="76"/>
                          <a:pt x="218" y="72"/>
                        </a:cubicBezTo>
                        <a:cubicBezTo>
                          <a:pt x="215" y="69"/>
                          <a:pt x="212" y="67"/>
                          <a:pt x="209" y="66"/>
                        </a:cubicBezTo>
                        <a:lnTo>
                          <a:pt x="209" y="53"/>
                        </a:lnTo>
                        <a:cubicBezTo>
                          <a:pt x="209" y="23"/>
                          <a:pt x="185" y="0"/>
                          <a:pt x="155" y="0"/>
                        </a:cubicBezTo>
                        <a:lnTo>
                          <a:pt x="143" y="0"/>
                        </a:lnTo>
                        <a:cubicBezTo>
                          <a:pt x="113" y="0"/>
                          <a:pt x="89" y="23"/>
                          <a:pt x="89" y="53"/>
                        </a:cubicBezTo>
                        <a:lnTo>
                          <a:pt x="89" y="66"/>
                        </a:lnTo>
                        <a:cubicBezTo>
                          <a:pt x="86" y="67"/>
                          <a:pt x="83" y="69"/>
                          <a:pt x="80" y="72"/>
                        </a:cubicBezTo>
                        <a:cubicBezTo>
                          <a:pt x="76" y="76"/>
                          <a:pt x="74" y="82"/>
                          <a:pt x="75" y="87"/>
                        </a:cubicBezTo>
                        <a:lnTo>
                          <a:pt x="77" y="104"/>
                        </a:lnTo>
                        <a:cubicBezTo>
                          <a:pt x="77" y="111"/>
                          <a:pt x="82" y="117"/>
                          <a:pt x="89" y="120"/>
                        </a:cubicBezTo>
                        <a:lnTo>
                          <a:pt x="89" y="122"/>
                        </a:lnTo>
                        <a:cubicBezTo>
                          <a:pt x="89" y="134"/>
                          <a:pt x="93" y="146"/>
                          <a:pt x="101" y="156"/>
                        </a:cubicBezTo>
                        <a:lnTo>
                          <a:pt x="106" y="163"/>
                        </a:lnTo>
                        <a:cubicBezTo>
                          <a:pt x="106" y="163"/>
                          <a:pt x="107" y="163"/>
                          <a:pt x="107" y="163"/>
                        </a:cubicBezTo>
                        <a:cubicBezTo>
                          <a:pt x="107" y="165"/>
                          <a:pt x="108" y="176"/>
                          <a:pt x="101" y="185"/>
                        </a:cubicBezTo>
                        <a:cubicBezTo>
                          <a:pt x="49" y="201"/>
                          <a:pt x="10" y="241"/>
                          <a:pt x="0" y="290"/>
                        </a:cubicBezTo>
                        <a:cubicBezTo>
                          <a:pt x="0" y="294"/>
                          <a:pt x="1" y="298"/>
                          <a:pt x="5" y="299"/>
                        </a:cubicBezTo>
                        <a:cubicBezTo>
                          <a:pt x="6" y="299"/>
                          <a:pt x="6" y="299"/>
                          <a:pt x="7" y="299"/>
                        </a:cubicBezTo>
                        <a:cubicBezTo>
                          <a:pt x="10" y="299"/>
                          <a:pt x="14" y="297"/>
                          <a:pt x="14" y="294"/>
                        </a:cubicBezTo>
                        <a:cubicBezTo>
                          <a:pt x="23" y="251"/>
                          <a:pt x="56" y="216"/>
                          <a:pt x="101" y="201"/>
                        </a:cubicBezTo>
                        <a:lnTo>
                          <a:pt x="141" y="262"/>
                        </a:lnTo>
                        <a:cubicBezTo>
                          <a:pt x="143" y="265"/>
                          <a:pt x="146" y="267"/>
                          <a:pt x="149" y="267"/>
                        </a:cubicBezTo>
                        <a:lnTo>
                          <a:pt x="149" y="267"/>
                        </a:lnTo>
                        <a:cubicBezTo>
                          <a:pt x="153" y="267"/>
                          <a:pt x="156" y="265"/>
                          <a:pt x="158" y="262"/>
                        </a:cubicBezTo>
                        <a:lnTo>
                          <a:pt x="198" y="200"/>
                        </a:lnTo>
                        <a:cubicBezTo>
                          <a:pt x="242" y="216"/>
                          <a:pt x="275" y="251"/>
                          <a:pt x="285" y="294"/>
                        </a:cubicBezTo>
                        <a:cubicBezTo>
                          <a:pt x="285" y="298"/>
                          <a:pt x="289" y="300"/>
                          <a:pt x="293" y="299"/>
                        </a:cubicBezTo>
                        <a:cubicBezTo>
                          <a:pt x="297" y="298"/>
                          <a:pt x="300" y="294"/>
                          <a:pt x="299" y="2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 name="Freeform 54">
                    <a:extLst>
                      <a:ext uri="{FF2B5EF4-FFF2-40B4-BE49-F238E27FC236}">
                        <a16:creationId xmlns:a16="http://schemas.microsoft.com/office/drawing/2014/main" id="{5E3D1948-B909-4791-963B-B06F9A26D3A2}"/>
                      </a:ext>
                    </a:extLst>
                  </p:cNvPr>
                  <p:cNvSpPr>
                    <a:spLocks/>
                  </p:cNvSpPr>
                  <p:nvPr/>
                </p:nvSpPr>
                <p:spPr bwMode="auto">
                  <a:xfrm>
                    <a:off x="5392" y="2747"/>
                    <a:ext cx="34" cy="36"/>
                  </a:xfrm>
                  <a:custGeom>
                    <a:avLst/>
                    <a:gdLst>
                      <a:gd name="T0" fmla="*/ 48 w 56"/>
                      <a:gd name="T1" fmla="*/ 21 h 56"/>
                      <a:gd name="T2" fmla="*/ 48 w 56"/>
                      <a:gd name="T3" fmla="*/ 21 h 56"/>
                      <a:gd name="T4" fmla="*/ 35 w 56"/>
                      <a:gd name="T5" fmla="*/ 21 h 56"/>
                      <a:gd name="T6" fmla="*/ 35 w 56"/>
                      <a:gd name="T7" fmla="*/ 8 h 56"/>
                      <a:gd name="T8" fmla="*/ 28 w 56"/>
                      <a:gd name="T9" fmla="*/ 0 h 56"/>
                      <a:gd name="T10" fmla="*/ 20 w 56"/>
                      <a:gd name="T11" fmla="*/ 8 h 56"/>
                      <a:gd name="T12" fmla="*/ 20 w 56"/>
                      <a:gd name="T13" fmla="*/ 21 h 56"/>
                      <a:gd name="T14" fmla="*/ 7 w 56"/>
                      <a:gd name="T15" fmla="*/ 21 h 56"/>
                      <a:gd name="T16" fmla="*/ 0 w 56"/>
                      <a:gd name="T17" fmla="*/ 28 h 56"/>
                      <a:gd name="T18" fmla="*/ 7 w 56"/>
                      <a:gd name="T19" fmla="*/ 36 h 56"/>
                      <a:gd name="T20" fmla="*/ 20 w 56"/>
                      <a:gd name="T21" fmla="*/ 36 h 56"/>
                      <a:gd name="T22" fmla="*/ 20 w 56"/>
                      <a:gd name="T23" fmla="*/ 49 h 56"/>
                      <a:gd name="T24" fmla="*/ 28 w 56"/>
                      <a:gd name="T25" fmla="*/ 56 h 56"/>
                      <a:gd name="T26" fmla="*/ 35 w 56"/>
                      <a:gd name="T27" fmla="*/ 49 h 56"/>
                      <a:gd name="T28" fmla="*/ 35 w 56"/>
                      <a:gd name="T29" fmla="*/ 36 h 56"/>
                      <a:gd name="T30" fmla="*/ 48 w 56"/>
                      <a:gd name="T31" fmla="*/ 36 h 56"/>
                      <a:gd name="T32" fmla="*/ 56 w 56"/>
                      <a:gd name="T33" fmla="*/ 28 h 56"/>
                      <a:gd name="T34" fmla="*/ 48 w 56"/>
                      <a:gd name="T35"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56">
                        <a:moveTo>
                          <a:pt x="48" y="21"/>
                        </a:moveTo>
                        <a:lnTo>
                          <a:pt x="48" y="21"/>
                        </a:lnTo>
                        <a:lnTo>
                          <a:pt x="35" y="21"/>
                        </a:lnTo>
                        <a:lnTo>
                          <a:pt x="35" y="8"/>
                        </a:lnTo>
                        <a:cubicBezTo>
                          <a:pt x="35" y="4"/>
                          <a:pt x="32" y="0"/>
                          <a:pt x="28" y="0"/>
                        </a:cubicBezTo>
                        <a:cubicBezTo>
                          <a:pt x="24" y="0"/>
                          <a:pt x="20" y="4"/>
                          <a:pt x="20" y="8"/>
                        </a:cubicBezTo>
                        <a:lnTo>
                          <a:pt x="20" y="21"/>
                        </a:lnTo>
                        <a:lnTo>
                          <a:pt x="7" y="21"/>
                        </a:lnTo>
                        <a:cubicBezTo>
                          <a:pt x="3" y="21"/>
                          <a:pt x="0" y="24"/>
                          <a:pt x="0" y="28"/>
                        </a:cubicBezTo>
                        <a:cubicBezTo>
                          <a:pt x="0" y="32"/>
                          <a:pt x="3" y="36"/>
                          <a:pt x="7" y="36"/>
                        </a:cubicBezTo>
                        <a:lnTo>
                          <a:pt x="20" y="36"/>
                        </a:lnTo>
                        <a:lnTo>
                          <a:pt x="20" y="49"/>
                        </a:lnTo>
                        <a:cubicBezTo>
                          <a:pt x="20" y="53"/>
                          <a:pt x="24" y="56"/>
                          <a:pt x="28" y="56"/>
                        </a:cubicBezTo>
                        <a:cubicBezTo>
                          <a:pt x="32" y="56"/>
                          <a:pt x="35" y="53"/>
                          <a:pt x="35" y="49"/>
                        </a:cubicBezTo>
                        <a:lnTo>
                          <a:pt x="35" y="36"/>
                        </a:lnTo>
                        <a:lnTo>
                          <a:pt x="48" y="36"/>
                        </a:lnTo>
                        <a:cubicBezTo>
                          <a:pt x="52" y="36"/>
                          <a:pt x="56" y="32"/>
                          <a:pt x="56" y="28"/>
                        </a:cubicBezTo>
                        <a:cubicBezTo>
                          <a:pt x="56" y="24"/>
                          <a:pt x="52" y="21"/>
                          <a:pt x="48" y="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 name="Freeform 55">
                    <a:extLst>
                      <a:ext uri="{FF2B5EF4-FFF2-40B4-BE49-F238E27FC236}">
                        <a16:creationId xmlns:a16="http://schemas.microsoft.com/office/drawing/2014/main" id="{9AD9B34A-1B21-485F-89FF-8CB66101ADD2}"/>
                      </a:ext>
                    </a:extLst>
                  </p:cNvPr>
                  <p:cNvSpPr>
                    <a:spLocks/>
                  </p:cNvSpPr>
                  <p:nvPr/>
                </p:nvSpPr>
                <p:spPr bwMode="auto">
                  <a:xfrm>
                    <a:off x="5353" y="2652"/>
                    <a:ext cx="9" cy="7"/>
                  </a:xfrm>
                  <a:custGeom>
                    <a:avLst/>
                    <a:gdLst>
                      <a:gd name="T0" fmla="*/ 9 w 14"/>
                      <a:gd name="T1" fmla="*/ 0 h 10"/>
                      <a:gd name="T2" fmla="*/ 9 w 14"/>
                      <a:gd name="T3" fmla="*/ 0 h 10"/>
                      <a:gd name="T4" fmla="*/ 5 w 14"/>
                      <a:gd name="T5" fmla="*/ 0 h 10"/>
                      <a:gd name="T6" fmla="*/ 0 w 14"/>
                      <a:gd name="T7" fmla="*/ 5 h 10"/>
                      <a:gd name="T8" fmla="*/ 5 w 14"/>
                      <a:gd name="T9" fmla="*/ 10 h 10"/>
                      <a:gd name="T10" fmla="*/ 9 w 14"/>
                      <a:gd name="T11" fmla="*/ 10 h 10"/>
                      <a:gd name="T12" fmla="*/ 14 w 14"/>
                      <a:gd name="T13" fmla="*/ 5 h 10"/>
                      <a:gd name="T14" fmla="*/ 9 w 14"/>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0">
                        <a:moveTo>
                          <a:pt x="9" y="0"/>
                        </a:moveTo>
                        <a:lnTo>
                          <a:pt x="9" y="0"/>
                        </a:lnTo>
                        <a:lnTo>
                          <a:pt x="5" y="0"/>
                        </a:lnTo>
                        <a:cubicBezTo>
                          <a:pt x="2" y="0"/>
                          <a:pt x="0" y="2"/>
                          <a:pt x="0" y="5"/>
                        </a:cubicBezTo>
                        <a:cubicBezTo>
                          <a:pt x="0" y="8"/>
                          <a:pt x="2" y="10"/>
                          <a:pt x="5" y="10"/>
                        </a:cubicBezTo>
                        <a:lnTo>
                          <a:pt x="9" y="10"/>
                        </a:lnTo>
                        <a:cubicBezTo>
                          <a:pt x="12" y="10"/>
                          <a:pt x="14" y="8"/>
                          <a:pt x="14" y="5"/>
                        </a:cubicBezTo>
                        <a:cubicBezTo>
                          <a:pt x="14" y="2"/>
                          <a:pt x="12"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 name="Freeform 56">
                    <a:extLst>
                      <a:ext uri="{FF2B5EF4-FFF2-40B4-BE49-F238E27FC236}">
                        <a16:creationId xmlns:a16="http://schemas.microsoft.com/office/drawing/2014/main" id="{7CA75B74-F86C-4A80-A509-E850F225B3C9}"/>
                      </a:ext>
                    </a:extLst>
                  </p:cNvPr>
                  <p:cNvSpPr>
                    <a:spLocks/>
                  </p:cNvSpPr>
                  <p:nvPr/>
                </p:nvSpPr>
                <p:spPr bwMode="auto">
                  <a:xfrm>
                    <a:off x="5379" y="2652"/>
                    <a:ext cx="9" cy="7"/>
                  </a:xfrm>
                  <a:custGeom>
                    <a:avLst/>
                    <a:gdLst>
                      <a:gd name="T0" fmla="*/ 9 w 14"/>
                      <a:gd name="T1" fmla="*/ 0 h 10"/>
                      <a:gd name="T2" fmla="*/ 9 w 14"/>
                      <a:gd name="T3" fmla="*/ 0 h 10"/>
                      <a:gd name="T4" fmla="*/ 5 w 14"/>
                      <a:gd name="T5" fmla="*/ 0 h 10"/>
                      <a:gd name="T6" fmla="*/ 0 w 14"/>
                      <a:gd name="T7" fmla="*/ 5 h 10"/>
                      <a:gd name="T8" fmla="*/ 5 w 14"/>
                      <a:gd name="T9" fmla="*/ 10 h 10"/>
                      <a:gd name="T10" fmla="*/ 9 w 14"/>
                      <a:gd name="T11" fmla="*/ 10 h 10"/>
                      <a:gd name="T12" fmla="*/ 14 w 14"/>
                      <a:gd name="T13" fmla="*/ 5 h 10"/>
                      <a:gd name="T14" fmla="*/ 9 w 14"/>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0">
                        <a:moveTo>
                          <a:pt x="9" y="0"/>
                        </a:moveTo>
                        <a:lnTo>
                          <a:pt x="9" y="0"/>
                        </a:lnTo>
                        <a:lnTo>
                          <a:pt x="5" y="0"/>
                        </a:lnTo>
                        <a:cubicBezTo>
                          <a:pt x="2" y="0"/>
                          <a:pt x="0" y="2"/>
                          <a:pt x="0" y="5"/>
                        </a:cubicBezTo>
                        <a:cubicBezTo>
                          <a:pt x="0" y="8"/>
                          <a:pt x="2" y="10"/>
                          <a:pt x="5" y="10"/>
                        </a:cubicBezTo>
                        <a:lnTo>
                          <a:pt x="9" y="10"/>
                        </a:lnTo>
                        <a:cubicBezTo>
                          <a:pt x="12" y="10"/>
                          <a:pt x="14" y="8"/>
                          <a:pt x="14" y="5"/>
                        </a:cubicBezTo>
                        <a:cubicBezTo>
                          <a:pt x="14" y="2"/>
                          <a:pt x="12"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8" name="Oval 17">
                  <a:extLst>
                    <a:ext uri="{FF2B5EF4-FFF2-40B4-BE49-F238E27FC236}">
                      <a16:creationId xmlns:a16="http://schemas.microsoft.com/office/drawing/2014/main" id="{346B79E4-2AD4-4AED-BC63-729E8D5BC462}"/>
                    </a:ext>
                  </a:extLst>
                </p:cNvPr>
                <p:cNvSpPr/>
                <p:nvPr/>
              </p:nvSpPr>
              <p:spPr>
                <a:xfrm>
                  <a:off x="-1064988" y="3325226"/>
                  <a:ext cx="375003" cy="216695"/>
                </a:xfrm>
                <a:prstGeom prst="ellipse">
                  <a:avLst/>
                </a:prstGeom>
                <a:solidFill>
                  <a:schemeClr val="bg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D3307715-F44F-473F-91B5-76E1ED2B8B57}"/>
                    </a:ext>
                  </a:extLst>
                </p:cNvPr>
                <p:cNvSpPr/>
                <p:nvPr/>
              </p:nvSpPr>
              <p:spPr>
                <a:xfrm>
                  <a:off x="-1010218" y="3159240"/>
                  <a:ext cx="265007" cy="254410"/>
                </a:xfrm>
                <a:prstGeom prst="rect">
                  <a:avLst/>
                </a:prstGeom>
                <a:solidFill>
                  <a:schemeClr val="bg2"/>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grpSp>
              <p:nvGrpSpPr>
                <p:cNvPr id="20" name="Group 18">
                  <a:extLst>
                    <a:ext uri="{FF2B5EF4-FFF2-40B4-BE49-F238E27FC236}">
                      <a16:creationId xmlns:a16="http://schemas.microsoft.com/office/drawing/2014/main" id="{36239591-5AF7-4F05-B4F6-1E02808A9739}"/>
                    </a:ext>
                  </a:extLst>
                </p:cNvPr>
                <p:cNvGrpSpPr>
                  <a:grpSpLocks noChangeAspect="1"/>
                </p:cNvGrpSpPr>
                <p:nvPr/>
              </p:nvGrpSpPr>
              <p:grpSpPr bwMode="auto">
                <a:xfrm>
                  <a:off x="-1095216" y="3020270"/>
                  <a:ext cx="439044" cy="467676"/>
                  <a:chOff x="5360" y="2213"/>
                  <a:chExt cx="184" cy="196"/>
                </a:xfrm>
                <a:solidFill>
                  <a:srgbClr val="003DA1"/>
                </a:solidFill>
              </p:grpSpPr>
              <p:sp>
                <p:nvSpPr>
                  <p:cNvPr id="21" name="Freeform 19">
                    <a:extLst>
                      <a:ext uri="{FF2B5EF4-FFF2-40B4-BE49-F238E27FC236}">
                        <a16:creationId xmlns:a16="http://schemas.microsoft.com/office/drawing/2014/main" id="{E48B30F5-C554-4548-93B4-16C556BB6F46}"/>
                      </a:ext>
                    </a:extLst>
                  </p:cNvPr>
                  <p:cNvSpPr>
                    <a:spLocks noEditPoints="1"/>
                  </p:cNvSpPr>
                  <p:nvPr/>
                </p:nvSpPr>
                <p:spPr bwMode="auto">
                  <a:xfrm>
                    <a:off x="5360" y="2213"/>
                    <a:ext cx="184" cy="196"/>
                  </a:xfrm>
                  <a:custGeom>
                    <a:avLst/>
                    <a:gdLst>
                      <a:gd name="T0" fmla="*/ 229 w 300"/>
                      <a:gd name="T1" fmla="*/ 204 h 306"/>
                      <a:gd name="T2" fmla="*/ 192 w 300"/>
                      <a:gd name="T3" fmla="*/ 170 h 306"/>
                      <a:gd name="T4" fmla="*/ 209 w 300"/>
                      <a:gd name="T5" fmla="*/ 132 h 306"/>
                      <a:gd name="T6" fmla="*/ 205 w 300"/>
                      <a:gd name="T7" fmla="*/ 69 h 306"/>
                      <a:gd name="T8" fmla="*/ 186 w 300"/>
                      <a:gd name="T9" fmla="*/ 45 h 306"/>
                      <a:gd name="T10" fmla="*/ 101 w 300"/>
                      <a:gd name="T11" fmla="*/ 85 h 306"/>
                      <a:gd name="T12" fmla="*/ 90 w 300"/>
                      <a:gd name="T13" fmla="*/ 133 h 306"/>
                      <a:gd name="T14" fmla="*/ 90 w 300"/>
                      <a:gd name="T15" fmla="*/ 135 h 306"/>
                      <a:gd name="T16" fmla="*/ 101 w 300"/>
                      <a:gd name="T17" fmla="*/ 191 h 306"/>
                      <a:gd name="T18" fmla="*/ 70 w 300"/>
                      <a:gd name="T19" fmla="*/ 91 h 306"/>
                      <a:gd name="T20" fmla="*/ 168 w 300"/>
                      <a:gd name="T21" fmla="*/ 28 h 306"/>
                      <a:gd name="T22" fmla="*/ 216 w 300"/>
                      <a:gd name="T23" fmla="*/ 37 h 306"/>
                      <a:gd name="T24" fmla="*/ 229 w 300"/>
                      <a:gd name="T25" fmla="*/ 71 h 306"/>
                      <a:gd name="T26" fmla="*/ 105 w 300"/>
                      <a:gd name="T27" fmla="*/ 132 h 306"/>
                      <a:gd name="T28" fmla="*/ 104 w 300"/>
                      <a:gd name="T29" fmla="*/ 100 h 306"/>
                      <a:gd name="T30" fmla="*/ 192 w 300"/>
                      <a:gd name="T31" fmla="*/ 77 h 306"/>
                      <a:gd name="T32" fmla="*/ 194 w 300"/>
                      <a:gd name="T33" fmla="*/ 132 h 306"/>
                      <a:gd name="T34" fmla="*/ 140 w 300"/>
                      <a:gd name="T35" fmla="*/ 177 h 306"/>
                      <a:gd name="T36" fmla="*/ 149 w 300"/>
                      <a:gd name="T37" fmla="*/ 254 h 306"/>
                      <a:gd name="T38" fmla="*/ 114 w 300"/>
                      <a:gd name="T39" fmla="*/ 199 h 306"/>
                      <a:gd name="T40" fmla="*/ 135 w 300"/>
                      <a:gd name="T41" fmla="*/ 191 h 306"/>
                      <a:gd name="T42" fmla="*/ 163 w 300"/>
                      <a:gd name="T43" fmla="*/ 190 h 306"/>
                      <a:gd name="T44" fmla="*/ 185 w 300"/>
                      <a:gd name="T45" fmla="*/ 199 h 306"/>
                      <a:gd name="T46" fmla="*/ 299 w 300"/>
                      <a:gd name="T47" fmla="*/ 296 h 306"/>
                      <a:gd name="T48" fmla="*/ 244 w 300"/>
                      <a:gd name="T49" fmla="*/ 214 h 306"/>
                      <a:gd name="T50" fmla="*/ 240 w 300"/>
                      <a:gd name="T51" fmla="*/ 48 h 306"/>
                      <a:gd name="T52" fmla="*/ 174 w 300"/>
                      <a:gd name="T53" fmla="*/ 14 h 306"/>
                      <a:gd name="T54" fmla="*/ 55 w 300"/>
                      <a:gd name="T55" fmla="*/ 91 h 306"/>
                      <a:gd name="T56" fmla="*/ 55 w 300"/>
                      <a:gd name="T57" fmla="*/ 214 h 306"/>
                      <a:gd name="T58" fmla="*/ 5 w 300"/>
                      <a:gd name="T59" fmla="*/ 305 h 306"/>
                      <a:gd name="T60" fmla="*/ 14 w 300"/>
                      <a:gd name="T61" fmla="*/ 300 h 306"/>
                      <a:gd name="T62" fmla="*/ 141 w 300"/>
                      <a:gd name="T63" fmla="*/ 268 h 306"/>
                      <a:gd name="T64" fmla="*/ 149 w 300"/>
                      <a:gd name="T65" fmla="*/ 273 h 306"/>
                      <a:gd name="T66" fmla="*/ 198 w 300"/>
                      <a:gd name="T67" fmla="*/ 206 h 306"/>
                      <a:gd name="T68" fmla="*/ 293 w 300"/>
                      <a:gd name="T69" fmla="*/ 30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0" h="306">
                        <a:moveTo>
                          <a:pt x="229" y="204"/>
                        </a:moveTo>
                        <a:lnTo>
                          <a:pt x="229" y="204"/>
                        </a:lnTo>
                        <a:cubicBezTo>
                          <a:pt x="219" y="199"/>
                          <a:pt x="209" y="194"/>
                          <a:pt x="198" y="191"/>
                        </a:cubicBezTo>
                        <a:cubicBezTo>
                          <a:pt x="192" y="183"/>
                          <a:pt x="192" y="173"/>
                          <a:pt x="192" y="170"/>
                        </a:cubicBezTo>
                        <a:cubicBezTo>
                          <a:pt x="199" y="161"/>
                          <a:pt x="206" y="150"/>
                          <a:pt x="209" y="135"/>
                        </a:cubicBezTo>
                        <a:cubicBezTo>
                          <a:pt x="209" y="134"/>
                          <a:pt x="209" y="133"/>
                          <a:pt x="209" y="132"/>
                        </a:cubicBezTo>
                        <a:lnTo>
                          <a:pt x="210" y="85"/>
                        </a:lnTo>
                        <a:cubicBezTo>
                          <a:pt x="210" y="80"/>
                          <a:pt x="208" y="74"/>
                          <a:pt x="205" y="69"/>
                        </a:cubicBezTo>
                        <a:lnTo>
                          <a:pt x="194" y="49"/>
                        </a:lnTo>
                        <a:cubicBezTo>
                          <a:pt x="192" y="46"/>
                          <a:pt x="189" y="45"/>
                          <a:pt x="186" y="45"/>
                        </a:cubicBezTo>
                        <a:cubicBezTo>
                          <a:pt x="183" y="46"/>
                          <a:pt x="181" y="48"/>
                          <a:pt x="180" y="51"/>
                        </a:cubicBezTo>
                        <a:cubicBezTo>
                          <a:pt x="172" y="83"/>
                          <a:pt x="113" y="85"/>
                          <a:pt x="101" y="85"/>
                        </a:cubicBezTo>
                        <a:cubicBezTo>
                          <a:pt x="94" y="85"/>
                          <a:pt x="89" y="90"/>
                          <a:pt x="89" y="96"/>
                        </a:cubicBezTo>
                        <a:lnTo>
                          <a:pt x="90" y="133"/>
                        </a:lnTo>
                        <a:cubicBezTo>
                          <a:pt x="90" y="133"/>
                          <a:pt x="90" y="134"/>
                          <a:pt x="90" y="134"/>
                        </a:cubicBezTo>
                        <a:cubicBezTo>
                          <a:pt x="90" y="134"/>
                          <a:pt x="90" y="135"/>
                          <a:pt x="90" y="135"/>
                        </a:cubicBezTo>
                        <a:cubicBezTo>
                          <a:pt x="90" y="136"/>
                          <a:pt x="94" y="154"/>
                          <a:pt x="107" y="170"/>
                        </a:cubicBezTo>
                        <a:cubicBezTo>
                          <a:pt x="107" y="173"/>
                          <a:pt x="107" y="182"/>
                          <a:pt x="101" y="191"/>
                        </a:cubicBezTo>
                        <a:cubicBezTo>
                          <a:pt x="90" y="194"/>
                          <a:pt x="80" y="199"/>
                          <a:pt x="70" y="204"/>
                        </a:cubicBezTo>
                        <a:lnTo>
                          <a:pt x="70" y="91"/>
                        </a:lnTo>
                        <a:cubicBezTo>
                          <a:pt x="70" y="75"/>
                          <a:pt x="74" y="60"/>
                          <a:pt x="82" y="47"/>
                        </a:cubicBezTo>
                        <a:cubicBezTo>
                          <a:pt x="109" y="8"/>
                          <a:pt x="155" y="22"/>
                          <a:pt x="168" y="28"/>
                        </a:cubicBezTo>
                        <a:cubicBezTo>
                          <a:pt x="171" y="29"/>
                          <a:pt x="175" y="29"/>
                          <a:pt x="178" y="28"/>
                        </a:cubicBezTo>
                        <a:cubicBezTo>
                          <a:pt x="194" y="24"/>
                          <a:pt x="206" y="27"/>
                          <a:pt x="216" y="37"/>
                        </a:cubicBezTo>
                        <a:cubicBezTo>
                          <a:pt x="221" y="41"/>
                          <a:pt x="224" y="46"/>
                          <a:pt x="226" y="53"/>
                        </a:cubicBezTo>
                        <a:cubicBezTo>
                          <a:pt x="228" y="58"/>
                          <a:pt x="229" y="65"/>
                          <a:pt x="229" y="71"/>
                        </a:cubicBezTo>
                        <a:lnTo>
                          <a:pt x="229" y="204"/>
                        </a:lnTo>
                        <a:close/>
                        <a:moveTo>
                          <a:pt x="105" y="132"/>
                        </a:moveTo>
                        <a:lnTo>
                          <a:pt x="105" y="132"/>
                        </a:lnTo>
                        <a:lnTo>
                          <a:pt x="104" y="100"/>
                        </a:lnTo>
                        <a:cubicBezTo>
                          <a:pt x="124" y="99"/>
                          <a:pt x="170" y="95"/>
                          <a:pt x="188" y="69"/>
                        </a:cubicBezTo>
                        <a:lnTo>
                          <a:pt x="192" y="77"/>
                        </a:lnTo>
                        <a:cubicBezTo>
                          <a:pt x="194" y="79"/>
                          <a:pt x="195" y="82"/>
                          <a:pt x="195" y="85"/>
                        </a:cubicBezTo>
                        <a:lnTo>
                          <a:pt x="194" y="132"/>
                        </a:lnTo>
                        <a:cubicBezTo>
                          <a:pt x="188" y="160"/>
                          <a:pt x="169" y="172"/>
                          <a:pt x="158" y="176"/>
                        </a:cubicBezTo>
                        <a:cubicBezTo>
                          <a:pt x="152" y="179"/>
                          <a:pt x="146" y="179"/>
                          <a:pt x="140" y="177"/>
                        </a:cubicBezTo>
                        <a:cubicBezTo>
                          <a:pt x="113" y="166"/>
                          <a:pt x="105" y="136"/>
                          <a:pt x="105" y="132"/>
                        </a:cubicBezTo>
                        <a:close/>
                        <a:moveTo>
                          <a:pt x="149" y="254"/>
                        </a:moveTo>
                        <a:lnTo>
                          <a:pt x="149" y="254"/>
                        </a:lnTo>
                        <a:lnTo>
                          <a:pt x="114" y="199"/>
                        </a:lnTo>
                        <a:cubicBezTo>
                          <a:pt x="118" y="194"/>
                          <a:pt x="120" y="188"/>
                          <a:pt x="121" y="183"/>
                        </a:cubicBezTo>
                        <a:cubicBezTo>
                          <a:pt x="125" y="186"/>
                          <a:pt x="130" y="189"/>
                          <a:pt x="135" y="191"/>
                        </a:cubicBezTo>
                        <a:cubicBezTo>
                          <a:pt x="139" y="192"/>
                          <a:pt x="144" y="193"/>
                          <a:pt x="149" y="193"/>
                        </a:cubicBezTo>
                        <a:cubicBezTo>
                          <a:pt x="154" y="193"/>
                          <a:pt x="159" y="192"/>
                          <a:pt x="163" y="190"/>
                        </a:cubicBezTo>
                        <a:cubicBezTo>
                          <a:pt x="167" y="189"/>
                          <a:pt x="173" y="186"/>
                          <a:pt x="178" y="182"/>
                        </a:cubicBezTo>
                        <a:cubicBezTo>
                          <a:pt x="179" y="188"/>
                          <a:pt x="181" y="193"/>
                          <a:pt x="185" y="199"/>
                        </a:cubicBezTo>
                        <a:lnTo>
                          <a:pt x="149" y="254"/>
                        </a:lnTo>
                        <a:close/>
                        <a:moveTo>
                          <a:pt x="299" y="296"/>
                        </a:moveTo>
                        <a:lnTo>
                          <a:pt x="299" y="296"/>
                        </a:lnTo>
                        <a:cubicBezTo>
                          <a:pt x="292" y="263"/>
                          <a:pt x="272" y="234"/>
                          <a:pt x="244" y="214"/>
                        </a:cubicBezTo>
                        <a:lnTo>
                          <a:pt x="244" y="70"/>
                        </a:lnTo>
                        <a:cubicBezTo>
                          <a:pt x="244" y="63"/>
                          <a:pt x="242" y="55"/>
                          <a:pt x="240" y="48"/>
                        </a:cubicBezTo>
                        <a:cubicBezTo>
                          <a:pt x="237" y="39"/>
                          <a:pt x="233" y="32"/>
                          <a:pt x="227" y="26"/>
                        </a:cubicBezTo>
                        <a:cubicBezTo>
                          <a:pt x="217" y="17"/>
                          <a:pt x="200" y="7"/>
                          <a:pt x="174" y="14"/>
                        </a:cubicBezTo>
                        <a:cubicBezTo>
                          <a:pt x="141" y="1"/>
                          <a:pt x="96" y="0"/>
                          <a:pt x="70" y="39"/>
                        </a:cubicBezTo>
                        <a:cubicBezTo>
                          <a:pt x="60" y="54"/>
                          <a:pt x="55" y="72"/>
                          <a:pt x="55" y="91"/>
                        </a:cubicBezTo>
                        <a:lnTo>
                          <a:pt x="55" y="212"/>
                        </a:lnTo>
                        <a:cubicBezTo>
                          <a:pt x="55" y="213"/>
                          <a:pt x="55" y="213"/>
                          <a:pt x="55" y="214"/>
                        </a:cubicBezTo>
                        <a:cubicBezTo>
                          <a:pt x="27" y="234"/>
                          <a:pt x="7" y="263"/>
                          <a:pt x="0" y="296"/>
                        </a:cubicBezTo>
                        <a:cubicBezTo>
                          <a:pt x="0" y="300"/>
                          <a:pt x="1" y="304"/>
                          <a:pt x="5" y="305"/>
                        </a:cubicBezTo>
                        <a:cubicBezTo>
                          <a:pt x="6" y="305"/>
                          <a:pt x="6" y="306"/>
                          <a:pt x="7" y="306"/>
                        </a:cubicBezTo>
                        <a:cubicBezTo>
                          <a:pt x="10" y="306"/>
                          <a:pt x="14" y="303"/>
                          <a:pt x="14" y="300"/>
                        </a:cubicBezTo>
                        <a:cubicBezTo>
                          <a:pt x="23" y="257"/>
                          <a:pt x="56" y="222"/>
                          <a:pt x="101" y="207"/>
                        </a:cubicBezTo>
                        <a:lnTo>
                          <a:pt x="141" y="268"/>
                        </a:lnTo>
                        <a:cubicBezTo>
                          <a:pt x="143" y="271"/>
                          <a:pt x="146" y="273"/>
                          <a:pt x="149" y="273"/>
                        </a:cubicBezTo>
                        <a:lnTo>
                          <a:pt x="149" y="273"/>
                        </a:lnTo>
                        <a:cubicBezTo>
                          <a:pt x="153" y="273"/>
                          <a:pt x="156" y="271"/>
                          <a:pt x="158" y="268"/>
                        </a:cubicBezTo>
                        <a:lnTo>
                          <a:pt x="198" y="206"/>
                        </a:lnTo>
                        <a:cubicBezTo>
                          <a:pt x="242" y="222"/>
                          <a:pt x="275" y="257"/>
                          <a:pt x="285" y="300"/>
                        </a:cubicBezTo>
                        <a:cubicBezTo>
                          <a:pt x="285" y="304"/>
                          <a:pt x="289" y="306"/>
                          <a:pt x="293" y="305"/>
                        </a:cubicBezTo>
                        <a:cubicBezTo>
                          <a:pt x="297" y="304"/>
                          <a:pt x="300" y="300"/>
                          <a:pt x="299" y="29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 name="Freeform 20">
                    <a:extLst>
                      <a:ext uri="{FF2B5EF4-FFF2-40B4-BE49-F238E27FC236}">
                        <a16:creationId xmlns:a16="http://schemas.microsoft.com/office/drawing/2014/main" id="{3A2D27A3-BFDE-40F9-876E-819982766C6B}"/>
                      </a:ext>
                    </a:extLst>
                  </p:cNvPr>
                  <p:cNvSpPr>
                    <a:spLocks/>
                  </p:cNvSpPr>
                  <p:nvPr/>
                </p:nvSpPr>
                <p:spPr bwMode="auto">
                  <a:xfrm>
                    <a:off x="5435" y="2284"/>
                    <a:ext cx="9" cy="7"/>
                  </a:xfrm>
                  <a:custGeom>
                    <a:avLst/>
                    <a:gdLst>
                      <a:gd name="T0" fmla="*/ 5 w 14"/>
                      <a:gd name="T1" fmla="*/ 10 h 10"/>
                      <a:gd name="T2" fmla="*/ 5 w 14"/>
                      <a:gd name="T3" fmla="*/ 10 h 10"/>
                      <a:gd name="T4" fmla="*/ 9 w 14"/>
                      <a:gd name="T5" fmla="*/ 10 h 10"/>
                      <a:gd name="T6" fmla="*/ 14 w 14"/>
                      <a:gd name="T7" fmla="*/ 5 h 10"/>
                      <a:gd name="T8" fmla="*/ 9 w 14"/>
                      <a:gd name="T9" fmla="*/ 0 h 10"/>
                      <a:gd name="T10" fmla="*/ 5 w 14"/>
                      <a:gd name="T11" fmla="*/ 0 h 10"/>
                      <a:gd name="T12" fmla="*/ 0 w 14"/>
                      <a:gd name="T13" fmla="*/ 5 h 10"/>
                      <a:gd name="T14" fmla="*/ 5 w 14"/>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0">
                        <a:moveTo>
                          <a:pt x="5" y="10"/>
                        </a:moveTo>
                        <a:lnTo>
                          <a:pt x="5" y="10"/>
                        </a:lnTo>
                        <a:lnTo>
                          <a:pt x="9" y="10"/>
                        </a:lnTo>
                        <a:cubicBezTo>
                          <a:pt x="12" y="10"/>
                          <a:pt x="14" y="8"/>
                          <a:pt x="14" y="5"/>
                        </a:cubicBezTo>
                        <a:cubicBezTo>
                          <a:pt x="14" y="3"/>
                          <a:pt x="12" y="0"/>
                          <a:pt x="9" y="0"/>
                        </a:cubicBezTo>
                        <a:lnTo>
                          <a:pt x="5" y="0"/>
                        </a:lnTo>
                        <a:cubicBezTo>
                          <a:pt x="2" y="0"/>
                          <a:pt x="0" y="3"/>
                          <a:pt x="0" y="5"/>
                        </a:cubicBezTo>
                        <a:cubicBezTo>
                          <a:pt x="0" y="8"/>
                          <a:pt x="2" y="10"/>
                          <a:pt x="5"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 name="Freeform 21">
                    <a:extLst>
                      <a:ext uri="{FF2B5EF4-FFF2-40B4-BE49-F238E27FC236}">
                        <a16:creationId xmlns:a16="http://schemas.microsoft.com/office/drawing/2014/main" id="{C6189EA8-3D91-4AC3-B669-5E19341CAEB4}"/>
                      </a:ext>
                    </a:extLst>
                  </p:cNvPr>
                  <p:cNvSpPr>
                    <a:spLocks/>
                  </p:cNvSpPr>
                  <p:nvPr/>
                </p:nvSpPr>
                <p:spPr bwMode="auto">
                  <a:xfrm>
                    <a:off x="5459" y="2284"/>
                    <a:ext cx="8" cy="7"/>
                  </a:xfrm>
                  <a:custGeom>
                    <a:avLst/>
                    <a:gdLst>
                      <a:gd name="T0" fmla="*/ 5 w 14"/>
                      <a:gd name="T1" fmla="*/ 10 h 10"/>
                      <a:gd name="T2" fmla="*/ 5 w 14"/>
                      <a:gd name="T3" fmla="*/ 10 h 10"/>
                      <a:gd name="T4" fmla="*/ 10 w 14"/>
                      <a:gd name="T5" fmla="*/ 10 h 10"/>
                      <a:gd name="T6" fmla="*/ 14 w 14"/>
                      <a:gd name="T7" fmla="*/ 5 h 10"/>
                      <a:gd name="T8" fmla="*/ 10 w 14"/>
                      <a:gd name="T9" fmla="*/ 0 h 10"/>
                      <a:gd name="T10" fmla="*/ 5 w 14"/>
                      <a:gd name="T11" fmla="*/ 0 h 10"/>
                      <a:gd name="T12" fmla="*/ 0 w 14"/>
                      <a:gd name="T13" fmla="*/ 5 h 10"/>
                      <a:gd name="T14" fmla="*/ 5 w 14"/>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0">
                        <a:moveTo>
                          <a:pt x="5" y="10"/>
                        </a:moveTo>
                        <a:lnTo>
                          <a:pt x="5" y="10"/>
                        </a:lnTo>
                        <a:lnTo>
                          <a:pt x="10" y="10"/>
                        </a:lnTo>
                        <a:cubicBezTo>
                          <a:pt x="12" y="10"/>
                          <a:pt x="14" y="8"/>
                          <a:pt x="14" y="5"/>
                        </a:cubicBezTo>
                        <a:cubicBezTo>
                          <a:pt x="14" y="3"/>
                          <a:pt x="12" y="0"/>
                          <a:pt x="10" y="0"/>
                        </a:cubicBezTo>
                        <a:lnTo>
                          <a:pt x="5" y="0"/>
                        </a:lnTo>
                        <a:cubicBezTo>
                          <a:pt x="3" y="0"/>
                          <a:pt x="0" y="3"/>
                          <a:pt x="0" y="5"/>
                        </a:cubicBezTo>
                        <a:cubicBezTo>
                          <a:pt x="0" y="8"/>
                          <a:pt x="3" y="10"/>
                          <a:pt x="5"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Freeform 22">
                    <a:extLst>
                      <a:ext uri="{FF2B5EF4-FFF2-40B4-BE49-F238E27FC236}">
                        <a16:creationId xmlns:a16="http://schemas.microsoft.com/office/drawing/2014/main" id="{85225C03-ECEC-4ADC-BE12-DDB2D56E118B}"/>
                      </a:ext>
                    </a:extLst>
                  </p:cNvPr>
                  <p:cNvSpPr>
                    <a:spLocks/>
                  </p:cNvSpPr>
                  <p:nvPr/>
                </p:nvSpPr>
                <p:spPr bwMode="auto">
                  <a:xfrm>
                    <a:off x="5473" y="2368"/>
                    <a:ext cx="34" cy="36"/>
                  </a:xfrm>
                  <a:custGeom>
                    <a:avLst/>
                    <a:gdLst>
                      <a:gd name="T0" fmla="*/ 48 w 56"/>
                      <a:gd name="T1" fmla="*/ 21 h 56"/>
                      <a:gd name="T2" fmla="*/ 48 w 56"/>
                      <a:gd name="T3" fmla="*/ 21 h 56"/>
                      <a:gd name="T4" fmla="*/ 35 w 56"/>
                      <a:gd name="T5" fmla="*/ 21 h 56"/>
                      <a:gd name="T6" fmla="*/ 35 w 56"/>
                      <a:gd name="T7" fmla="*/ 8 h 56"/>
                      <a:gd name="T8" fmla="*/ 28 w 56"/>
                      <a:gd name="T9" fmla="*/ 0 h 56"/>
                      <a:gd name="T10" fmla="*/ 20 w 56"/>
                      <a:gd name="T11" fmla="*/ 8 h 56"/>
                      <a:gd name="T12" fmla="*/ 20 w 56"/>
                      <a:gd name="T13" fmla="*/ 21 h 56"/>
                      <a:gd name="T14" fmla="*/ 7 w 56"/>
                      <a:gd name="T15" fmla="*/ 21 h 56"/>
                      <a:gd name="T16" fmla="*/ 0 w 56"/>
                      <a:gd name="T17" fmla="*/ 28 h 56"/>
                      <a:gd name="T18" fmla="*/ 7 w 56"/>
                      <a:gd name="T19" fmla="*/ 36 h 56"/>
                      <a:gd name="T20" fmla="*/ 20 w 56"/>
                      <a:gd name="T21" fmla="*/ 36 h 56"/>
                      <a:gd name="T22" fmla="*/ 20 w 56"/>
                      <a:gd name="T23" fmla="*/ 49 h 56"/>
                      <a:gd name="T24" fmla="*/ 28 w 56"/>
                      <a:gd name="T25" fmla="*/ 56 h 56"/>
                      <a:gd name="T26" fmla="*/ 35 w 56"/>
                      <a:gd name="T27" fmla="*/ 49 h 56"/>
                      <a:gd name="T28" fmla="*/ 35 w 56"/>
                      <a:gd name="T29" fmla="*/ 36 h 56"/>
                      <a:gd name="T30" fmla="*/ 48 w 56"/>
                      <a:gd name="T31" fmla="*/ 36 h 56"/>
                      <a:gd name="T32" fmla="*/ 56 w 56"/>
                      <a:gd name="T33" fmla="*/ 28 h 56"/>
                      <a:gd name="T34" fmla="*/ 48 w 56"/>
                      <a:gd name="T35"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56">
                        <a:moveTo>
                          <a:pt x="48" y="21"/>
                        </a:moveTo>
                        <a:lnTo>
                          <a:pt x="48" y="21"/>
                        </a:lnTo>
                        <a:lnTo>
                          <a:pt x="35" y="21"/>
                        </a:lnTo>
                        <a:lnTo>
                          <a:pt x="35" y="8"/>
                        </a:lnTo>
                        <a:cubicBezTo>
                          <a:pt x="35" y="4"/>
                          <a:pt x="32" y="0"/>
                          <a:pt x="28" y="0"/>
                        </a:cubicBezTo>
                        <a:cubicBezTo>
                          <a:pt x="24" y="0"/>
                          <a:pt x="20" y="4"/>
                          <a:pt x="20" y="8"/>
                        </a:cubicBezTo>
                        <a:lnTo>
                          <a:pt x="20" y="21"/>
                        </a:lnTo>
                        <a:lnTo>
                          <a:pt x="7" y="21"/>
                        </a:lnTo>
                        <a:cubicBezTo>
                          <a:pt x="3" y="21"/>
                          <a:pt x="0" y="24"/>
                          <a:pt x="0" y="28"/>
                        </a:cubicBezTo>
                        <a:cubicBezTo>
                          <a:pt x="0" y="32"/>
                          <a:pt x="3" y="36"/>
                          <a:pt x="7" y="36"/>
                        </a:cubicBezTo>
                        <a:lnTo>
                          <a:pt x="20" y="36"/>
                        </a:lnTo>
                        <a:lnTo>
                          <a:pt x="20" y="49"/>
                        </a:lnTo>
                        <a:cubicBezTo>
                          <a:pt x="20" y="53"/>
                          <a:pt x="24" y="56"/>
                          <a:pt x="28" y="56"/>
                        </a:cubicBezTo>
                        <a:cubicBezTo>
                          <a:pt x="32" y="56"/>
                          <a:pt x="35" y="53"/>
                          <a:pt x="35" y="49"/>
                        </a:cubicBezTo>
                        <a:lnTo>
                          <a:pt x="35" y="36"/>
                        </a:lnTo>
                        <a:lnTo>
                          <a:pt x="48" y="36"/>
                        </a:lnTo>
                        <a:cubicBezTo>
                          <a:pt x="52" y="36"/>
                          <a:pt x="56" y="32"/>
                          <a:pt x="56" y="28"/>
                        </a:cubicBezTo>
                        <a:cubicBezTo>
                          <a:pt x="56" y="24"/>
                          <a:pt x="52" y="21"/>
                          <a:pt x="48" y="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
            <p:nvSpPr>
              <p:cNvPr id="13" name="Oval 12">
                <a:extLst>
                  <a:ext uri="{FF2B5EF4-FFF2-40B4-BE49-F238E27FC236}">
                    <a16:creationId xmlns:a16="http://schemas.microsoft.com/office/drawing/2014/main" id="{A2E2EA1B-AB1D-4F43-B8E6-D104AFC51AA9}"/>
                  </a:ext>
                </a:extLst>
              </p:cNvPr>
              <p:cNvSpPr/>
              <p:nvPr/>
            </p:nvSpPr>
            <p:spPr>
              <a:xfrm>
                <a:off x="-722347" y="2331636"/>
                <a:ext cx="110872" cy="100791"/>
              </a:xfrm>
              <a:prstGeom prst="ellipse">
                <a:avLst/>
              </a:prstGeom>
              <a:solidFill>
                <a:schemeClr val="bg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5" name="Freeform 5">
                <a:extLst>
                  <a:ext uri="{FF2B5EF4-FFF2-40B4-BE49-F238E27FC236}">
                    <a16:creationId xmlns:a16="http://schemas.microsoft.com/office/drawing/2014/main" id="{181D92BA-5D7D-4831-AEDC-212F8F7923DF}"/>
                  </a:ext>
                </a:extLst>
              </p:cNvPr>
              <p:cNvSpPr>
                <a:spLocks noEditPoints="1"/>
              </p:cNvSpPr>
              <p:nvPr/>
            </p:nvSpPr>
            <p:spPr bwMode="auto">
              <a:xfrm>
                <a:off x="-732201" y="2322500"/>
                <a:ext cx="222235" cy="221747"/>
              </a:xfrm>
              <a:custGeom>
                <a:avLst/>
                <a:gdLst>
                  <a:gd name="T0" fmla="*/ 125 w 251"/>
                  <a:gd name="T1" fmla="*/ 147 h 268"/>
                  <a:gd name="T2" fmla="*/ 125 w 251"/>
                  <a:gd name="T3" fmla="*/ 147 h 268"/>
                  <a:gd name="T4" fmla="*/ 137 w 251"/>
                  <a:gd name="T5" fmla="*/ 149 h 268"/>
                  <a:gd name="T6" fmla="*/ 155 w 251"/>
                  <a:gd name="T7" fmla="*/ 172 h 268"/>
                  <a:gd name="T8" fmla="*/ 171 w 251"/>
                  <a:gd name="T9" fmla="*/ 251 h 268"/>
                  <a:gd name="T10" fmla="*/ 174 w 251"/>
                  <a:gd name="T11" fmla="*/ 253 h 268"/>
                  <a:gd name="T12" fmla="*/ 177 w 251"/>
                  <a:gd name="T13" fmla="*/ 252 h 268"/>
                  <a:gd name="T14" fmla="*/ 197 w 251"/>
                  <a:gd name="T15" fmla="*/ 156 h 268"/>
                  <a:gd name="T16" fmla="*/ 201 w 251"/>
                  <a:gd name="T17" fmla="*/ 136 h 268"/>
                  <a:gd name="T18" fmla="*/ 222 w 251"/>
                  <a:gd name="T19" fmla="*/ 104 h 268"/>
                  <a:gd name="T20" fmla="*/ 222 w 251"/>
                  <a:gd name="T21" fmla="*/ 104 h 268"/>
                  <a:gd name="T22" fmla="*/ 233 w 251"/>
                  <a:gd name="T23" fmla="*/ 61 h 268"/>
                  <a:gd name="T24" fmla="*/ 188 w 251"/>
                  <a:gd name="T25" fmla="*/ 15 h 268"/>
                  <a:gd name="T26" fmla="*/ 179 w 251"/>
                  <a:gd name="T27" fmla="*/ 14 h 268"/>
                  <a:gd name="T28" fmla="*/ 136 w 251"/>
                  <a:gd name="T29" fmla="*/ 34 h 268"/>
                  <a:gd name="T30" fmla="*/ 125 w 251"/>
                  <a:gd name="T31" fmla="*/ 39 h 268"/>
                  <a:gd name="T32" fmla="*/ 115 w 251"/>
                  <a:gd name="T33" fmla="*/ 34 h 268"/>
                  <a:gd name="T34" fmla="*/ 72 w 251"/>
                  <a:gd name="T35" fmla="*/ 14 h 268"/>
                  <a:gd name="T36" fmla="*/ 62 w 251"/>
                  <a:gd name="T37" fmla="*/ 15 h 268"/>
                  <a:gd name="T38" fmla="*/ 17 w 251"/>
                  <a:gd name="T39" fmla="*/ 61 h 268"/>
                  <a:gd name="T40" fmla="*/ 28 w 251"/>
                  <a:gd name="T41" fmla="*/ 104 h 268"/>
                  <a:gd name="T42" fmla="*/ 29 w 251"/>
                  <a:gd name="T43" fmla="*/ 104 h 268"/>
                  <a:gd name="T44" fmla="*/ 50 w 251"/>
                  <a:gd name="T45" fmla="*/ 136 h 268"/>
                  <a:gd name="T46" fmla="*/ 54 w 251"/>
                  <a:gd name="T47" fmla="*/ 156 h 268"/>
                  <a:gd name="T48" fmla="*/ 74 w 251"/>
                  <a:gd name="T49" fmla="*/ 252 h 268"/>
                  <a:gd name="T50" fmla="*/ 77 w 251"/>
                  <a:gd name="T51" fmla="*/ 253 h 268"/>
                  <a:gd name="T52" fmla="*/ 80 w 251"/>
                  <a:gd name="T53" fmla="*/ 251 h 268"/>
                  <a:gd name="T54" fmla="*/ 95 w 251"/>
                  <a:gd name="T55" fmla="*/ 173 h 268"/>
                  <a:gd name="T56" fmla="*/ 117 w 251"/>
                  <a:gd name="T57" fmla="*/ 148 h 268"/>
                  <a:gd name="T58" fmla="*/ 125 w 251"/>
                  <a:gd name="T59" fmla="*/ 147 h 268"/>
                  <a:gd name="T60" fmla="*/ 174 w 251"/>
                  <a:gd name="T61" fmla="*/ 268 h 268"/>
                  <a:gd name="T62" fmla="*/ 174 w 251"/>
                  <a:gd name="T63" fmla="*/ 268 h 268"/>
                  <a:gd name="T64" fmla="*/ 174 w 251"/>
                  <a:gd name="T65" fmla="*/ 268 h 268"/>
                  <a:gd name="T66" fmla="*/ 156 w 251"/>
                  <a:gd name="T67" fmla="*/ 254 h 268"/>
                  <a:gd name="T68" fmla="*/ 141 w 251"/>
                  <a:gd name="T69" fmla="*/ 175 h 268"/>
                  <a:gd name="T70" fmla="*/ 132 w 251"/>
                  <a:gd name="T71" fmla="*/ 163 h 268"/>
                  <a:gd name="T72" fmla="*/ 125 w 251"/>
                  <a:gd name="T73" fmla="*/ 162 h 268"/>
                  <a:gd name="T74" fmla="*/ 121 w 251"/>
                  <a:gd name="T75" fmla="*/ 163 h 268"/>
                  <a:gd name="T76" fmla="*/ 110 w 251"/>
                  <a:gd name="T77" fmla="*/ 175 h 268"/>
                  <a:gd name="T78" fmla="*/ 95 w 251"/>
                  <a:gd name="T79" fmla="*/ 253 h 268"/>
                  <a:gd name="T80" fmla="*/ 77 w 251"/>
                  <a:gd name="T81" fmla="*/ 268 h 268"/>
                  <a:gd name="T82" fmla="*/ 64 w 251"/>
                  <a:gd name="T83" fmla="*/ 264 h 268"/>
                  <a:gd name="T84" fmla="*/ 38 w 251"/>
                  <a:gd name="T85" fmla="*/ 204 h 268"/>
                  <a:gd name="T86" fmla="*/ 39 w 251"/>
                  <a:gd name="T87" fmla="*/ 153 h 268"/>
                  <a:gd name="T88" fmla="*/ 37 w 251"/>
                  <a:gd name="T89" fmla="*/ 144 h 268"/>
                  <a:gd name="T90" fmla="*/ 16 w 251"/>
                  <a:gd name="T91" fmla="*/ 113 h 268"/>
                  <a:gd name="T92" fmla="*/ 2 w 251"/>
                  <a:gd name="T93" fmla="*/ 58 h 268"/>
                  <a:gd name="T94" fmla="*/ 60 w 251"/>
                  <a:gd name="T95" fmla="*/ 1 h 268"/>
                  <a:gd name="T96" fmla="*/ 72 w 251"/>
                  <a:gd name="T97" fmla="*/ 0 h 268"/>
                  <a:gd name="T98" fmla="*/ 125 w 251"/>
                  <a:gd name="T99" fmla="*/ 24 h 268"/>
                  <a:gd name="T100" fmla="*/ 179 w 251"/>
                  <a:gd name="T101" fmla="*/ 0 h 268"/>
                  <a:gd name="T102" fmla="*/ 191 w 251"/>
                  <a:gd name="T103" fmla="*/ 1 h 268"/>
                  <a:gd name="T104" fmla="*/ 248 w 251"/>
                  <a:gd name="T105" fmla="*/ 58 h 268"/>
                  <a:gd name="T106" fmla="*/ 234 w 251"/>
                  <a:gd name="T107" fmla="*/ 113 h 268"/>
                  <a:gd name="T108" fmla="*/ 214 w 251"/>
                  <a:gd name="T109" fmla="*/ 144 h 268"/>
                  <a:gd name="T110" fmla="*/ 212 w 251"/>
                  <a:gd name="T111" fmla="*/ 153 h 268"/>
                  <a:gd name="T112" fmla="*/ 214 w 251"/>
                  <a:gd name="T113" fmla="*/ 204 h 268"/>
                  <a:gd name="T114" fmla="*/ 187 w 251"/>
                  <a:gd name="T115" fmla="*/ 264 h 268"/>
                  <a:gd name="T116" fmla="*/ 174 w 251"/>
                  <a:gd name="T117" fmla="*/ 26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 h="268">
                    <a:moveTo>
                      <a:pt x="125" y="147"/>
                    </a:moveTo>
                    <a:lnTo>
                      <a:pt x="125" y="147"/>
                    </a:lnTo>
                    <a:cubicBezTo>
                      <a:pt x="129" y="147"/>
                      <a:pt x="134" y="148"/>
                      <a:pt x="137" y="149"/>
                    </a:cubicBezTo>
                    <a:cubicBezTo>
                      <a:pt x="147" y="153"/>
                      <a:pt x="153" y="162"/>
                      <a:pt x="155" y="172"/>
                    </a:cubicBezTo>
                    <a:lnTo>
                      <a:pt x="171" y="251"/>
                    </a:lnTo>
                    <a:cubicBezTo>
                      <a:pt x="171" y="253"/>
                      <a:pt x="173" y="253"/>
                      <a:pt x="174" y="253"/>
                    </a:cubicBezTo>
                    <a:cubicBezTo>
                      <a:pt x="175" y="253"/>
                      <a:pt x="176" y="253"/>
                      <a:pt x="177" y="252"/>
                    </a:cubicBezTo>
                    <a:cubicBezTo>
                      <a:pt x="206" y="226"/>
                      <a:pt x="200" y="172"/>
                      <a:pt x="197" y="156"/>
                    </a:cubicBezTo>
                    <a:cubicBezTo>
                      <a:pt x="196" y="149"/>
                      <a:pt x="198" y="142"/>
                      <a:pt x="201" y="136"/>
                    </a:cubicBezTo>
                    <a:lnTo>
                      <a:pt x="222" y="104"/>
                    </a:lnTo>
                    <a:cubicBezTo>
                      <a:pt x="222" y="104"/>
                      <a:pt x="222" y="104"/>
                      <a:pt x="222" y="104"/>
                    </a:cubicBezTo>
                    <a:cubicBezTo>
                      <a:pt x="232" y="91"/>
                      <a:pt x="236" y="76"/>
                      <a:pt x="233" y="61"/>
                    </a:cubicBezTo>
                    <a:cubicBezTo>
                      <a:pt x="230" y="38"/>
                      <a:pt x="211" y="19"/>
                      <a:pt x="188" y="15"/>
                    </a:cubicBezTo>
                    <a:cubicBezTo>
                      <a:pt x="185" y="14"/>
                      <a:pt x="182" y="14"/>
                      <a:pt x="179" y="14"/>
                    </a:cubicBezTo>
                    <a:cubicBezTo>
                      <a:pt x="162" y="14"/>
                      <a:pt x="147" y="21"/>
                      <a:pt x="136" y="34"/>
                    </a:cubicBezTo>
                    <a:cubicBezTo>
                      <a:pt x="133" y="37"/>
                      <a:pt x="129" y="39"/>
                      <a:pt x="125" y="39"/>
                    </a:cubicBezTo>
                    <a:cubicBezTo>
                      <a:pt x="121" y="39"/>
                      <a:pt x="117" y="37"/>
                      <a:pt x="115" y="34"/>
                    </a:cubicBezTo>
                    <a:cubicBezTo>
                      <a:pt x="104" y="21"/>
                      <a:pt x="88" y="14"/>
                      <a:pt x="72" y="14"/>
                    </a:cubicBezTo>
                    <a:cubicBezTo>
                      <a:pt x="69" y="14"/>
                      <a:pt x="66" y="14"/>
                      <a:pt x="62" y="15"/>
                    </a:cubicBezTo>
                    <a:cubicBezTo>
                      <a:pt x="39" y="19"/>
                      <a:pt x="21" y="38"/>
                      <a:pt x="17" y="61"/>
                    </a:cubicBezTo>
                    <a:cubicBezTo>
                      <a:pt x="15" y="76"/>
                      <a:pt x="19" y="91"/>
                      <a:pt x="28" y="104"/>
                    </a:cubicBezTo>
                    <a:cubicBezTo>
                      <a:pt x="28" y="104"/>
                      <a:pt x="28" y="104"/>
                      <a:pt x="29" y="104"/>
                    </a:cubicBezTo>
                    <a:lnTo>
                      <a:pt x="50" y="136"/>
                    </a:lnTo>
                    <a:cubicBezTo>
                      <a:pt x="53" y="142"/>
                      <a:pt x="55" y="149"/>
                      <a:pt x="54" y="156"/>
                    </a:cubicBezTo>
                    <a:cubicBezTo>
                      <a:pt x="51" y="172"/>
                      <a:pt x="46" y="226"/>
                      <a:pt x="74" y="252"/>
                    </a:cubicBezTo>
                    <a:cubicBezTo>
                      <a:pt x="75" y="253"/>
                      <a:pt x="76" y="253"/>
                      <a:pt x="77" y="253"/>
                    </a:cubicBezTo>
                    <a:cubicBezTo>
                      <a:pt x="78" y="253"/>
                      <a:pt x="80" y="253"/>
                      <a:pt x="80" y="251"/>
                    </a:cubicBezTo>
                    <a:lnTo>
                      <a:pt x="95" y="173"/>
                    </a:lnTo>
                    <a:cubicBezTo>
                      <a:pt x="98" y="161"/>
                      <a:pt x="106" y="151"/>
                      <a:pt x="117" y="148"/>
                    </a:cubicBezTo>
                    <a:cubicBezTo>
                      <a:pt x="120" y="147"/>
                      <a:pt x="123" y="147"/>
                      <a:pt x="125" y="147"/>
                    </a:cubicBezTo>
                    <a:close/>
                    <a:moveTo>
                      <a:pt x="174" y="268"/>
                    </a:moveTo>
                    <a:lnTo>
                      <a:pt x="174" y="268"/>
                    </a:lnTo>
                    <a:lnTo>
                      <a:pt x="174" y="268"/>
                    </a:lnTo>
                    <a:cubicBezTo>
                      <a:pt x="165" y="268"/>
                      <a:pt x="158" y="262"/>
                      <a:pt x="156" y="254"/>
                    </a:cubicBezTo>
                    <a:lnTo>
                      <a:pt x="141" y="175"/>
                    </a:lnTo>
                    <a:cubicBezTo>
                      <a:pt x="140" y="170"/>
                      <a:pt x="136" y="165"/>
                      <a:pt x="132" y="163"/>
                    </a:cubicBezTo>
                    <a:cubicBezTo>
                      <a:pt x="130" y="162"/>
                      <a:pt x="128" y="162"/>
                      <a:pt x="125" y="162"/>
                    </a:cubicBezTo>
                    <a:cubicBezTo>
                      <a:pt x="124" y="162"/>
                      <a:pt x="122" y="162"/>
                      <a:pt x="121" y="163"/>
                    </a:cubicBezTo>
                    <a:cubicBezTo>
                      <a:pt x="115" y="164"/>
                      <a:pt x="111" y="169"/>
                      <a:pt x="110" y="175"/>
                    </a:cubicBezTo>
                    <a:lnTo>
                      <a:pt x="95" y="253"/>
                    </a:lnTo>
                    <a:cubicBezTo>
                      <a:pt x="93" y="262"/>
                      <a:pt x="86" y="268"/>
                      <a:pt x="77" y="268"/>
                    </a:cubicBezTo>
                    <a:cubicBezTo>
                      <a:pt x="72" y="268"/>
                      <a:pt x="68" y="267"/>
                      <a:pt x="64" y="264"/>
                    </a:cubicBezTo>
                    <a:cubicBezTo>
                      <a:pt x="50" y="250"/>
                      <a:pt x="41" y="230"/>
                      <a:pt x="38" y="204"/>
                    </a:cubicBezTo>
                    <a:cubicBezTo>
                      <a:pt x="35" y="183"/>
                      <a:pt x="38" y="163"/>
                      <a:pt x="39" y="153"/>
                    </a:cubicBezTo>
                    <a:cubicBezTo>
                      <a:pt x="40" y="150"/>
                      <a:pt x="39" y="147"/>
                      <a:pt x="37" y="144"/>
                    </a:cubicBezTo>
                    <a:lnTo>
                      <a:pt x="16" y="113"/>
                    </a:lnTo>
                    <a:cubicBezTo>
                      <a:pt x="4" y="97"/>
                      <a:pt x="0" y="78"/>
                      <a:pt x="2" y="58"/>
                    </a:cubicBezTo>
                    <a:cubicBezTo>
                      <a:pt x="7" y="29"/>
                      <a:pt x="31" y="5"/>
                      <a:pt x="60" y="1"/>
                    </a:cubicBezTo>
                    <a:cubicBezTo>
                      <a:pt x="64" y="0"/>
                      <a:pt x="68" y="0"/>
                      <a:pt x="72" y="0"/>
                    </a:cubicBezTo>
                    <a:cubicBezTo>
                      <a:pt x="93" y="0"/>
                      <a:pt x="112" y="8"/>
                      <a:pt x="125" y="24"/>
                    </a:cubicBezTo>
                    <a:cubicBezTo>
                      <a:pt x="139" y="8"/>
                      <a:pt x="158" y="0"/>
                      <a:pt x="179" y="0"/>
                    </a:cubicBezTo>
                    <a:cubicBezTo>
                      <a:pt x="183" y="0"/>
                      <a:pt x="187" y="0"/>
                      <a:pt x="191" y="1"/>
                    </a:cubicBezTo>
                    <a:cubicBezTo>
                      <a:pt x="220" y="5"/>
                      <a:pt x="244" y="29"/>
                      <a:pt x="248" y="58"/>
                    </a:cubicBezTo>
                    <a:cubicBezTo>
                      <a:pt x="251" y="78"/>
                      <a:pt x="246" y="97"/>
                      <a:pt x="234" y="113"/>
                    </a:cubicBezTo>
                    <a:lnTo>
                      <a:pt x="214" y="144"/>
                    </a:lnTo>
                    <a:cubicBezTo>
                      <a:pt x="212" y="147"/>
                      <a:pt x="212" y="150"/>
                      <a:pt x="212" y="153"/>
                    </a:cubicBezTo>
                    <a:cubicBezTo>
                      <a:pt x="214" y="163"/>
                      <a:pt x="216" y="183"/>
                      <a:pt x="214" y="204"/>
                    </a:cubicBezTo>
                    <a:cubicBezTo>
                      <a:pt x="211" y="230"/>
                      <a:pt x="202" y="250"/>
                      <a:pt x="187" y="264"/>
                    </a:cubicBezTo>
                    <a:cubicBezTo>
                      <a:pt x="183" y="267"/>
                      <a:pt x="179" y="268"/>
                      <a:pt x="174" y="268"/>
                    </a:cubicBezTo>
                    <a:close/>
                  </a:path>
                </a:pathLst>
              </a:custGeom>
              <a:solidFill>
                <a:srgbClr val="003DA1"/>
              </a:solidFill>
              <a:ln w="3175" cmpd="sng">
                <a:solidFill>
                  <a:srgbClr val="003DA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33" name="Oval 32">
              <a:extLst>
                <a:ext uri="{FF2B5EF4-FFF2-40B4-BE49-F238E27FC236}">
                  <a16:creationId xmlns:a16="http://schemas.microsoft.com/office/drawing/2014/main" id="{E8F5DFB8-8EE1-469D-8C1E-F99BEA626003}"/>
                </a:ext>
                <a:ext uri="{C183D7F6-B498-43B3-948B-1728B52AA6E4}">
                  <adec:decorative xmlns:adec="http://schemas.microsoft.com/office/drawing/2017/decorative" val="1"/>
                </a:ext>
              </a:extLst>
            </p:cNvPr>
            <p:cNvSpPr/>
            <p:nvPr/>
          </p:nvSpPr>
          <p:spPr>
            <a:xfrm>
              <a:off x="913583" y="2522021"/>
              <a:ext cx="995507" cy="969285"/>
            </a:xfrm>
            <a:prstGeom prst="ellipse">
              <a:avLst/>
            </a:prstGeom>
            <a:solidFill>
              <a:schemeClr val="bg2"/>
            </a:solidFill>
            <a:ln w="381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017B6DDD-4EE3-4C8B-8663-1342A89F8672}"/>
                </a:ext>
                <a:ext uri="{C183D7F6-B498-43B3-948B-1728B52AA6E4}">
                  <adec:decorative xmlns:adec="http://schemas.microsoft.com/office/drawing/2017/decorative" val="1"/>
                </a:ext>
              </a:extLst>
            </p:cNvPr>
            <p:cNvSpPr/>
            <p:nvPr/>
          </p:nvSpPr>
          <p:spPr>
            <a:xfrm>
              <a:off x="927449" y="3695146"/>
              <a:ext cx="995507" cy="969285"/>
            </a:xfrm>
            <a:prstGeom prst="ellipse">
              <a:avLst/>
            </a:prstGeom>
            <a:solidFill>
              <a:schemeClr val="bg2"/>
            </a:solidFill>
            <a:ln w="381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9ACE6E2-4B81-4365-9C78-DF4A953F3F8F}"/>
                </a:ext>
                <a:ext uri="{C183D7F6-B498-43B3-948B-1728B52AA6E4}">
                  <adec:decorative xmlns:adec="http://schemas.microsoft.com/office/drawing/2017/decorative" val="1"/>
                </a:ext>
              </a:extLst>
            </p:cNvPr>
            <p:cNvSpPr/>
            <p:nvPr/>
          </p:nvSpPr>
          <p:spPr>
            <a:xfrm>
              <a:off x="927449" y="4847008"/>
              <a:ext cx="995507" cy="969285"/>
            </a:xfrm>
            <a:prstGeom prst="ellipse">
              <a:avLst/>
            </a:prstGeom>
            <a:solidFill>
              <a:schemeClr val="bg2"/>
            </a:solidFill>
            <a:ln w="381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662B8439-8C56-4208-BC52-2FD2A37484D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960" y="2430724"/>
              <a:ext cx="1180483" cy="1180483"/>
            </a:xfrm>
            <a:prstGeom prst="rect">
              <a:avLst/>
            </a:prstGeom>
          </p:spPr>
        </p:pic>
        <p:pic>
          <p:nvPicPr>
            <p:cNvPr id="37" name="Picture 36">
              <a:extLst>
                <a:ext uri="{FF2B5EF4-FFF2-40B4-BE49-F238E27FC236}">
                  <a16:creationId xmlns:a16="http://schemas.microsoft.com/office/drawing/2014/main" id="{289BA5B4-6915-44D1-A13D-37BF0BD977CF}"/>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839" y="4847008"/>
              <a:ext cx="995503" cy="995503"/>
            </a:xfrm>
            <a:prstGeom prst="rect">
              <a:avLst/>
            </a:prstGeom>
          </p:spPr>
        </p:pic>
        <p:pic>
          <p:nvPicPr>
            <p:cNvPr id="38" name="Picture 37">
              <a:extLst>
                <a:ext uri="{FF2B5EF4-FFF2-40B4-BE49-F238E27FC236}">
                  <a16:creationId xmlns:a16="http://schemas.microsoft.com/office/drawing/2014/main" id="{06BFF0DA-6054-4C33-BC8C-43B2029D630F}"/>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4448" y="3635376"/>
              <a:ext cx="1135708" cy="1135708"/>
            </a:xfrm>
            <a:prstGeom prst="rect">
              <a:avLst/>
            </a:prstGeom>
          </p:spPr>
        </p:pic>
      </p:grpSp>
    </p:spTree>
    <p:extLst>
      <p:ext uri="{BB962C8B-B14F-4D97-AF65-F5344CB8AC3E}">
        <p14:creationId xmlns:p14="http://schemas.microsoft.com/office/powerpoint/2010/main" val="335906566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a14="http://schemas.microsoft.com/office/drawing/2010/main" xmlns:p15="http://schemas.microsoft.com/office/powerpoint/2012/main" xmlns:p159="http://schemas.microsoft.com/office/powerpoint/2015/09/main">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CA813F-91C4-6E4A-9F8C-C543D00910B1}"/>
              </a:ext>
            </a:extLst>
          </p:cNvPr>
          <p:cNvSpPr>
            <a:spLocks noGrp="1"/>
          </p:cNvSpPr>
          <p:nvPr>
            <p:ph type="title"/>
          </p:nvPr>
        </p:nvSpPr>
        <p:spPr>
          <a:xfrm>
            <a:off x="517234" y="469286"/>
            <a:ext cx="11293766" cy="1096841"/>
          </a:xfrm>
        </p:spPr>
        <p:txBody>
          <a:bodyPr/>
          <a:lstStyle/>
          <a:p>
            <a:pPr marL="0" marR="0" lvl="0" indent="0" algn="l" defTabSz="914377" fontAlgn="auto">
              <a:lnSpc>
                <a:spcPct val="100000"/>
              </a:lnSpc>
              <a:spcBef>
                <a:spcPct val="0"/>
              </a:spcBef>
              <a:spcAft>
                <a:spcPct val="0"/>
              </a:spcAft>
              <a:buSzTx/>
              <a:buNone/>
              <a:defRPr kumimoji="0" lang="en-US" sz="3200" b="1"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j-lt"/>
                <a:ea typeface="+mj-ea"/>
                <a:cs typeface="+mj-cs"/>
                <a:sym typeface="Wingdings"/>
              </a:defRPr>
            </a:pPr>
            <a:r>
              <a:rPr kumimoji="0" lang="en-US" sz="3200" b="1" i="0" u="none" strike="noStrike" kern="1200" cap="none" spc="0" normalizeH="0" baseline="0" noProof="0" dirty="0">
                <a:ln w="9525" cap="flat" cmpd="sng" algn="ctr">
                  <a:noFill/>
                  <a:prstDash val="solid"/>
                  <a:round/>
                  <a:headEnd type="none" w="med" len="med"/>
                  <a:tailEnd type="none" w="med" len="med"/>
                </a:ln>
                <a:uLnTx/>
                <a:uFillTx/>
                <a:latin typeface="+mj-lt"/>
                <a:ea typeface="+mj-ea"/>
                <a:cs typeface="+mj-cs"/>
                <a:sym typeface="Wingdings"/>
              </a:rPr>
              <a:t>Points to remember…</a:t>
            </a:r>
          </a:p>
        </p:txBody>
      </p:sp>
      <p:sp>
        <p:nvSpPr>
          <p:cNvPr id="11" name="Slide Number Placeholder 2">
            <a:extLst>
              <a:ext uri="{FF2B5EF4-FFF2-40B4-BE49-F238E27FC236}">
                <a16:creationId xmlns:a16="http://schemas.microsoft.com/office/drawing/2014/main" id="{7A7749EF-A2EA-3448-805C-DE7B5E2B19A2}"/>
              </a:ext>
            </a:extLst>
          </p:cNvPr>
          <p:cNvSpPr>
            <a:spLocks noGrp="1"/>
          </p:cNvSpPr>
          <p:nvPr>
            <p:ph type="sldNum" sz="quarter" idx="12"/>
          </p:nvPr>
        </p:nvSpPr>
        <p:spPr/>
        <p:txBody>
          <a:bodyPr/>
          <a:lstStyle/>
          <a:p>
            <a:pPr marL="0" algn="r" defTabSz="914377">
              <a:buNone/>
              <a:defRPr kumimoji="0" sz="1067" b="0" i="0" kern="1200" normalizeH="0" noProof="0">
                <a:solidFill>
                  <a:srgbClr val="002477"/>
                </a:solidFill>
                <a:uLnTx/>
                <a:uFillTx/>
                <a:latin typeface="Arial" panose="020B0604020202020204" pitchFamily="34" charset="0"/>
                <a:ea typeface="+mn-ea"/>
                <a:cs typeface="Arial" panose="020B0604020202020204" pitchFamily="34" charset="0"/>
              </a:defRPr>
            </a:pPr>
            <a:fld id="{90F9BDA0-AF0E-4BA8-B742-3B9C92A3E6FE}" type="slidenum">
              <a:rPr kumimoji="0" lang="en-US" sz="1067" b="0" i="0" kern="1200" normalizeH="0" noProof="0" smtClean="0">
                <a:solidFill>
                  <a:srgbClr val="002477"/>
                </a:solidFill>
                <a:uLnTx/>
                <a:uFillTx/>
                <a:latin typeface="Arial" panose="020B0604020202020204" pitchFamily="34" charset="0"/>
                <a:ea typeface="+mn-ea"/>
                <a:cs typeface="Arial" panose="020B0604020202020204" pitchFamily="34" charset="0"/>
              </a:rPr>
              <a:t>9</a:t>
            </a:fld>
            <a:endParaRPr lang="en-US"/>
          </a:p>
        </p:txBody>
      </p:sp>
      <p:sp>
        <p:nvSpPr>
          <p:cNvPr id="10" name="Content Placeholder 3">
            <a:extLst>
              <a:ext uri="{FF2B5EF4-FFF2-40B4-BE49-F238E27FC236}">
                <a16:creationId xmlns:a16="http://schemas.microsoft.com/office/drawing/2014/main" id="{A624C798-7C9E-614F-A614-36D5E196ADCA}"/>
              </a:ext>
            </a:extLst>
          </p:cNvPr>
          <p:cNvSpPr txBox="1"/>
          <p:nvPr/>
        </p:nvSpPr>
        <p:spPr>
          <a:xfrm>
            <a:off x="9037122" y="185755"/>
            <a:ext cx="2893741" cy="342095"/>
          </a:xfrm>
          <a:prstGeom prst="rect">
            <a:avLst/>
          </a:prstGeom>
        </p:spPr>
        <p:txBody>
          <a:bodyPr/>
          <a:lstStyle>
            <a:defPPr>
              <a:defRPr lang="en-US"/>
            </a:defPPr>
            <a:lvl1pPr marL="0" indent="0" algn="r" defTabSz="914377" rtl="0" eaLnBrk="1" latinLnBrk="0" hangingPunct="1">
              <a:lnSpc>
                <a:spcPct val="90000"/>
              </a:lnSpc>
              <a:spcBef>
                <a:spcPts val="400"/>
              </a:spcBef>
              <a:spcAft>
                <a:spcPts val="800"/>
              </a:spcAft>
              <a:buClr>
                <a:schemeClr val="accent1"/>
              </a:buClr>
              <a:buFont typeface="Arial" panose="020B0604020202020204" pitchFamily="34" charset="0"/>
              <a:buNone/>
              <a:defRPr sz="800" b="0" i="0" kern="1200">
                <a:solidFill>
                  <a:schemeClr val="accent1"/>
                </a:solidFill>
                <a:latin typeface="+mn-lt"/>
                <a:ea typeface="+mn-ea"/>
                <a:cs typeface="Arial" panose="020B0604020202020204" pitchFamily="34" charset="0"/>
              </a:defRPr>
            </a:lvl1pPr>
            <a:lvl2pPr marL="156630" indent="0" algn="l" defTabSz="914377" rtl="0" eaLnBrk="1" latinLnBrk="0" hangingPunct="1">
              <a:lnSpc>
                <a:spcPct val="90000"/>
              </a:lnSpc>
              <a:spcBef>
                <a:spcPct val="0"/>
              </a:spcBef>
              <a:spcAft>
                <a:spcPts val="800"/>
              </a:spcAft>
              <a:buClr>
                <a:schemeClr val="accent1"/>
              </a:buClr>
              <a:buFont typeface="System Font Regular"/>
              <a:buNone/>
              <a:defRPr sz="800" b="0" i="0" kern="1200">
                <a:solidFill>
                  <a:schemeClr val="accent1"/>
                </a:solidFill>
                <a:latin typeface="+mn-lt"/>
                <a:ea typeface="+mn-ea"/>
                <a:cs typeface="Arial" panose="020B0604020202020204" pitchFamily="34" charset="0"/>
              </a:defRPr>
            </a:lvl2pPr>
            <a:lvl3pPr marL="302677" indent="0" algn="l" defTabSz="914377" rtl="0" eaLnBrk="1" latinLnBrk="0" hangingPunct="1">
              <a:lnSpc>
                <a:spcPct val="90000"/>
              </a:lnSpc>
              <a:spcBef>
                <a:spcPct val="0"/>
              </a:spcBef>
              <a:spcAft>
                <a:spcPts val="800"/>
              </a:spcAft>
              <a:buClr>
                <a:schemeClr val="accent1"/>
              </a:buClr>
              <a:buFont typeface="Arial" panose="020B0604020202020204" pitchFamily="34" charset="0"/>
              <a:buNone/>
              <a:defRPr sz="800" b="0" i="0" kern="1200">
                <a:solidFill>
                  <a:schemeClr val="accent1"/>
                </a:solidFill>
                <a:latin typeface="+mn-lt"/>
                <a:ea typeface="+mn-ea"/>
                <a:cs typeface="Arial" panose="020B0604020202020204" pitchFamily="34" charset="0"/>
              </a:defRPr>
            </a:lvl3pPr>
            <a:lvl4pPr marL="438140" indent="0" algn="l" defTabSz="914377" rtl="0" eaLnBrk="1" latinLnBrk="0" hangingPunct="1">
              <a:lnSpc>
                <a:spcPct val="90000"/>
              </a:lnSpc>
              <a:spcBef>
                <a:spcPct val="0"/>
              </a:spcBef>
              <a:spcAft>
                <a:spcPts val="800"/>
              </a:spcAft>
              <a:buClr>
                <a:schemeClr val="accent1"/>
              </a:buClr>
              <a:buFont typeface="System Font Regular"/>
              <a:buNone/>
              <a:defRPr sz="800" b="0" i="0" kern="1200">
                <a:solidFill>
                  <a:schemeClr val="accent1"/>
                </a:solidFill>
                <a:latin typeface="+mn-lt"/>
                <a:ea typeface="+mn-ea"/>
                <a:cs typeface="Arial" panose="020B0604020202020204" pitchFamily="34" charset="0"/>
              </a:defRPr>
            </a:lvl4pPr>
            <a:lvl5pPr marL="558786" indent="0" algn="l" defTabSz="914377" rtl="0" eaLnBrk="1" latinLnBrk="0" hangingPunct="1">
              <a:lnSpc>
                <a:spcPct val="90000"/>
              </a:lnSpc>
              <a:spcBef>
                <a:spcPct val="0"/>
              </a:spcBef>
              <a:spcAft>
                <a:spcPts val="800"/>
              </a:spcAft>
              <a:buClr>
                <a:schemeClr val="accent1"/>
              </a:buClr>
              <a:buFont typeface="Arial" panose="020B0604020202020204" pitchFamily="34" charset="0"/>
              <a:buNone/>
              <a:defRPr sz="8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914377">
              <a:lnSpc>
                <a:spcPct val="90000"/>
              </a:lnSpc>
              <a:spcBef>
                <a:spcPts val="400"/>
              </a:spcBef>
              <a:spcAft>
                <a:spcPts val="800"/>
              </a:spcAft>
              <a:buNone/>
              <a:defRPr kumimoji="0" sz="800" b="0" i="0" kern="1200" normalizeH="0" noProof="0">
                <a:solidFill>
                  <a:srgbClr val="002477"/>
                </a:solidFill>
                <a:uLnTx/>
                <a:uFillTx/>
                <a:latin typeface="+mn-lt"/>
                <a:ea typeface="+mn-ea"/>
                <a:cs typeface="Arial" panose="020B0604020202020204" pitchFamily="34" charset="0"/>
              </a:defRPr>
            </a:pPr>
            <a:r>
              <a:rPr kumimoji="0" lang="en-US" sz="800" b="0" i="0" kern="1200" normalizeH="0" noProof="0">
                <a:solidFill>
                  <a:schemeClr val="tx1"/>
                </a:solidFill>
                <a:uLnTx/>
                <a:uFillTx/>
                <a:latin typeface="+mn-lt"/>
                <a:ea typeface="+mn-ea"/>
                <a:cs typeface="Arial" panose="020B0604020202020204" pitchFamily="34" charset="0"/>
              </a:rPr>
              <a:t>Dental  |  Dental Plans</a:t>
            </a:r>
          </a:p>
        </p:txBody>
      </p:sp>
      <p:sp>
        <p:nvSpPr>
          <p:cNvPr id="14" name="Google Shape;779;p81">
            <a:extLst>
              <a:ext uri="{FF2B5EF4-FFF2-40B4-BE49-F238E27FC236}">
                <a16:creationId xmlns:a16="http://schemas.microsoft.com/office/drawing/2014/main" id="{E294B23D-C216-1A4D-93DA-4B87ACDAA9D8}"/>
              </a:ext>
            </a:extLst>
          </p:cNvPr>
          <p:cNvSpPr txBox="1"/>
          <p:nvPr/>
        </p:nvSpPr>
        <p:spPr>
          <a:xfrm>
            <a:off x="8731829" y="2638597"/>
            <a:ext cx="2842155" cy="323002"/>
          </a:xfrm>
          <a:prstGeom prst="rect">
            <a:avLst/>
          </a:prstGeom>
          <a:noFill/>
          <a:ln>
            <a:noFill/>
          </a:ln>
        </p:spPr>
        <p:txBody>
          <a:bodyPr spcFirstLastPara="1" wrap="square" lIns="0" tIns="0" rIns="0" bIns="0" anchor="t" anchorCtr="0">
            <a:noAutofit/>
          </a:bodyPr>
          <a:lstStyle>
            <a:defPPr>
              <a:defRPr lang="en-US"/>
            </a:defPPr>
          </a:lstStyle>
          <a:p>
            <a:pPr marL="0" lvl="0" indent="0" algn="r" defTabSz="914377" rtl="0">
              <a:spcBef>
                <a:spcPct val="0"/>
              </a:spcBef>
              <a:spcAft>
                <a:spcPct val="0"/>
              </a:spcAft>
              <a:buNone/>
              <a:defRPr kumimoji="0" sz="1800" b="0" i="0" normalizeH="0" noProof="0">
                <a:uLnTx/>
                <a:uFillTx/>
                <a:latin typeface="+mn-lt"/>
                <a:ea typeface="+mn-ea"/>
                <a:cs typeface="+mn-cs"/>
              </a:defRPr>
            </a:pPr>
            <a:r>
              <a:rPr kumimoji="0" lang="en" sz="1200" b="1" i="0" normalizeH="0" noProof="0">
                <a:solidFill>
                  <a:schemeClr val="bg1"/>
                </a:solidFill>
                <a:uLnTx/>
                <a:uFillTx/>
                <a:latin typeface="+mn-lt"/>
                <a:ea typeface="+mn-ea"/>
                <a:cs typeface="+mn-cs"/>
              </a:rPr>
              <a:t>Coordinated Care</a:t>
            </a:r>
            <a:endParaRPr sz="1200" b="1">
              <a:solidFill>
                <a:schemeClr val="bg1"/>
              </a:solidFill>
            </a:endParaRPr>
          </a:p>
        </p:txBody>
      </p:sp>
      <p:sp>
        <p:nvSpPr>
          <p:cNvPr id="39" name="Text Placeholder 6">
            <a:extLst>
              <a:ext uri="{FF2B5EF4-FFF2-40B4-BE49-F238E27FC236}">
                <a16:creationId xmlns:a16="http://schemas.microsoft.com/office/drawing/2014/main" id="{97954C8B-2D9F-4F28-9993-01C0D6041648}"/>
              </a:ext>
            </a:extLst>
          </p:cNvPr>
          <p:cNvSpPr>
            <a:spLocks noGrp="1"/>
          </p:cNvSpPr>
          <p:nvPr>
            <p:ph type="body" sz="quarter" idx="13"/>
          </p:nvPr>
        </p:nvSpPr>
        <p:spPr>
          <a:xfrm>
            <a:off x="517234" y="1775592"/>
            <a:ext cx="10068704" cy="1655671"/>
          </a:xfrm>
        </p:spPr>
        <p:txBody>
          <a:bodyPr/>
          <a:lstStyle/>
          <a:p>
            <a:pPr>
              <a:defRPr kumimoji="0" sz="1900" b="0"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n-lt"/>
                <a:ea typeface="+mn-ea"/>
                <a:cs typeface="Arial" panose="020B0604020202020204" pitchFamily="34" charset="0"/>
                <a:sym typeface="Wingdings"/>
              </a:defRPr>
            </a:pPr>
            <a:r>
              <a:rPr lang="en-US" sz="1800" dirty="0">
                <a:ln w="9525" cap="flat" cmpd="sng" algn="ctr">
                  <a:noFill/>
                  <a:prstDash val="solid"/>
                  <a:round/>
                  <a:headEnd type="none" w="med" len="med"/>
                  <a:tailEnd type="none" w="med" len="med"/>
                </a:ln>
                <a:solidFill>
                  <a:srgbClr val="002477"/>
                </a:solidFill>
                <a:sym typeface="Wingdings"/>
              </a:rPr>
              <a:t>Board certified dentists</a:t>
            </a:r>
          </a:p>
          <a:p>
            <a:pPr marL="152396" marR="0" lvl="0" indent="-152396" algn="l" defTabSz="914377" fontAlgn="auto">
              <a:lnSpc>
                <a:spcPct val="100000"/>
              </a:lnSpc>
              <a:spcBef>
                <a:spcPts val="400"/>
              </a:spcBef>
              <a:spcAft>
                <a:spcPts val="800"/>
              </a:spcAft>
              <a:buSzTx/>
              <a:buChar char="•"/>
              <a:defRPr kumimoji="0" sz="1900" b="0"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n-lt"/>
                <a:ea typeface="+mn-ea"/>
                <a:cs typeface="Arial" panose="020B0604020202020204" pitchFamily="34" charset="0"/>
                <a:sym typeface="Wingdings"/>
              </a:defRPr>
            </a:pPr>
            <a:r>
              <a:rPr kumimoji="0" lang="en-US" sz="1800" b="0" i="0" u="none" strike="noStrike" kern="1200" cap="none" spc="0" normalizeH="0" baseline="0" noProof="0" dirty="0">
                <a:ln w="9525" cap="flat" cmpd="sng" algn="ctr">
                  <a:noFill/>
                  <a:prstDash val="solid"/>
                  <a:round/>
                  <a:headEnd type="none" w="med" len="med"/>
                  <a:tailEnd type="none" w="med" len="med"/>
                </a:ln>
                <a:solidFill>
                  <a:srgbClr val="002477"/>
                </a:solidFill>
                <a:uLnTx/>
                <a:uFillTx/>
                <a:sym typeface="Wingdings"/>
              </a:rPr>
              <a:t>No deductible, no annual maximum</a:t>
            </a:r>
            <a:r>
              <a:rPr kumimoji="0" lang="en-US" sz="1800" b="0" i="0" u="none" strike="noStrike" kern="1200" cap="none" spc="0" normalizeH="0" noProof="0" dirty="0">
                <a:ln w="9525" cap="flat" cmpd="sng" algn="ctr">
                  <a:noFill/>
                  <a:prstDash val="solid"/>
                  <a:round/>
                  <a:headEnd type="none" w="med" len="med"/>
                  <a:tailEnd type="none" w="med" len="med"/>
                </a:ln>
                <a:solidFill>
                  <a:srgbClr val="002477"/>
                </a:solidFill>
                <a:uLnTx/>
                <a:uFillTx/>
                <a:sym typeface="Wingdings"/>
              </a:rPr>
              <a:t> and no waiting period</a:t>
            </a:r>
          </a:p>
          <a:p>
            <a:pPr marL="152396" marR="0" lvl="0" indent="-152396" algn="l" defTabSz="914377" fontAlgn="auto">
              <a:lnSpc>
                <a:spcPct val="100000"/>
              </a:lnSpc>
              <a:spcBef>
                <a:spcPts val="400"/>
              </a:spcBef>
              <a:spcAft>
                <a:spcPts val="800"/>
              </a:spcAft>
              <a:buSzTx/>
              <a:buChar char="•"/>
              <a:defRPr kumimoji="0" sz="1900" b="0"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n-lt"/>
                <a:ea typeface="+mn-ea"/>
                <a:cs typeface="Arial" panose="020B0604020202020204" pitchFamily="34" charset="0"/>
                <a:sym typeface="Wingdings"/>
              </a:defRPr>
            </a:pPr>
            <a:r>
              <a:rPr lang="en-US" sz="1800" baseline="0" dirty="0">
                <a:ln w="9525" cap="flat" cmpd="sng" algn="ctr">
                  <a:noFill/>
                  <a:prstDash val="solid"/>
                  <a:round/>
                  <a:headEnd type="none" w="med" len="med"/>
                  <a:tailEnd type="none" w="med" len="med"/>
                </a:ln>
                <a:solidFill>
                  <a:srgbClr val="002477"/>
                </a:solidFill>
                <a:sym typeface="Wingdings"/>
              </a:rPr>
              <a:t>No claim form for covered services</a:t>
            </a:r>
            <a:endParaRPr kumimoji="0" lang="en-US" sz="1800" b="0" i="0" u="none" strike="noStrike" kern="1200" cap="none" spc="0" normalizeH="0" baseline="0" noProof="0" dirty="0">
              <a:ln w="9525" cap="flat" cmpd="sng" algn="ctr">
                <a:noFill/>
                <a:prstDash val="solid"/>
                <a:round/>
                <a:headEnd type="none" w="med" len="med"/>
                <a:tailEnd type="none" w="med" len="med"/>
              </a:ln>
              <a:solidFill>
                <a:srgbClr val="002477"/>
              </a:solidFill>
              <a:uLnTx/>
              <a:uFillTx/>
              <a:sym typeface="Wingdings"/>
            </a:endParaRPr>
          </a:p>
          <a:p>
            <a:pPr marL="152396" marR="0" lvl="0" indent="-152396" algn="l" defTabSz="914377" fontAlgn="auto">
              <a:lnSpc>
                <a:spcPct val="100000"/>
              </a:lnSpc>
              <a:spcBef>
                <a:spcPts val="400"/>
              </a:spcBef>
              <a:spcAft>
                <a:spcPts val="800"/>
              </a:spcAft>
              <a:buSzTx/>
              <a:buChar char="•"/>
              <a:defRPr kumimoji="0" sz="1900" b="0"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n-lt"/>
                <a:ea typeface="+mn-ea"/>
                <a:cs typeface="Arial" panose="020B0604020202020204" pitchFamily="34" charset="0"/>
                <a:sym typeface="Wingdings"/>
              </a:defRPr>
            </a:pPr>
            <a:r>
              <a:rPr kumimoji="0" lang="en-US" sz="1800" b="0" i="0" u="none" strike="noStrike" kern="1200" cap="none" spc="0" normalizeH="0" baseline="0" noProof="0" dirty="0">
                <a:ln w="9525" cap="flat" cmpd="sng" algn="ctr">
                  <a:noFill/>
                  <a:prstDash val="solid"/>
                  <a:round/>
                  <a:headEnd type="none" w="med" len="med"/>
                  <a:tailEnd type="none" w="med" len="med"/>
                </a:ln>
                <a:solidFill>
                  <a:srgbClr val="002477"/>
                </a:solidFill>
                <a:uLnTx/>
                <a:uFillTx/>
                <a:sym typeface="Wingdings"/>
              </a:rPr>
              <a:t>Low predictable</a:t>
            </a:r>
            <a:r>
              <a:rPr kumimoji="0" lang="en-US" sz="1800" b="0" i="0" u="none" strike="noStrike" kern="1200" cap="none" spc="0" normalizeH="0" noProof="0" dirty="0">
                <a:ln w="9525" cap="flat" cmpd="sng" algn="ctr">
                  <a:noFill/>
                  <a:prstDash val="solid"/>
                  <a:round/>
                  <a:headEnd type="none" w="med" len="med"/>
                  <a:tailEnd type="none" w="med" len="med"/>
                </a:ln>
                <a:solidFill>
                  <a:srgbClr val="002477"/>
                </a:solidFill>
                <a:uLnTx/>
                <a:uFillTx/>
                <a:sym typeface="Wingdings"/>
              </a:rPr>
              <a:t> dental cost</a:t>
            </a:r>
          </a:p>
          <a:p>
            <a:pPr>
              <a:defRPr kumimoji="0" sz="1900" b="0"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n-lt"/>
                <a:ea typeface="+mn-ea"/>
                <a:cs typeface="Arial" panose="020B0604020202020204" pitchFamily="34" charset="0"/>
                <a:sym typeface="Wingdings"/>
              </a:defRPr>
            </a:pPr>
            <a:r>
              <a:rPr lang="en-US" sz="1800" dirty="0">
                <a:ln w="9525" cap="flat" cmpd="sng" algn="ctr">
                  <a:noFill/>
                  <a:prstDash val="solid"/>
                  <a:round/>
                  <a:headEnd type="none" w="med" len="med"/>
                  <a:tailEnd type="none" w="med" len="med"/>
                </a:ln>
                <a:solidFill>
                  <a:srgbClr val="002477"/>
                </a:solidFill>
                <a:sym typeface="Wingdings"/>
              </a:rPr>
              <a:t>Good oral health may be linked to reducing cost and complications of some high-risk, costly conditions such as diabetes, heart, and kidney disease</a:t>
            </a:r>
          </a:p>
          <a:p>
            <a:pPr>
              <a:defRPr kumimoji="0" sz="1900" b="0"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n-lt"/>
                <a:ea typeface="+mn-ea"/>
                <a:cs typeface="Arial" panose="020B0604020202020204" pitchFamily="34" charset="0"/>
                <a:sym typeface="Wingdings"/>
              </a:defRPr>
            </a:pPr>
            <a:r>
              <a:rPr kumimoji="0" lang="en-US" sz="1800" b="0" i="0" u="none" strike="noStrike" kern="1200" cap="none" spc="0" normalizeH="0" baseline="0" noProof="0" dirty="0">
                <a:ln w="9525" cap="flat" cmpd="sng" algn="ctr">
                  <a:noFill/>
                  <a:prstDash val="solid"/>
                  <a:round/>
                  <a:headEnd type="none" w="med" len="med"/>
                  <a:tailEnd type="none" w="med" len="med"/>
                </a:ln>
                <a:solidFill>
                  <a:srgbClr val="002477"/>
                </a:solidFill>
                <a:uLnTx/>
                <a:uFillTx/>
                <a:sym typeface="Wingdings"/>
              </a:rPr>
              <a:t>Individual needs addressed:  With a </a:t>
            </a:r>
            <a:r>
              <a:rPr lang="en-US" sz="1800" dirty="0">
                <a:ln w="9525" cap="flat" cmpd="sng" algn="ctr">
                  <a:noFill/>
                  <a:prstDash val="solid"/>
                  <a:round/>
                  <a:headEnd type="none" w="med" len="med"/>
                  <a:tailEnd type="none" w="med" len="med"/>
                </a:ln>
                <a:solidFill>
                  <a:srgbClr val="002477"/>
                </a:solidFill>
                <a:sym typeface="Wingdings"/>
              </a:rPr>
              <a:t>w</a:t>
            </a:r>
            <a:r>
              <a:rPr kumimoji="0" lang="en-US" sz="1800" b="0" i="0" u="none" strike="noStrike" kern="1200" cap="none" spc="0" normalizeH="0" baseline="0" noProof="0" dirty="0">
                <a:ln w="9525" cap="flat" cmpd="sng" algn="ctr">
                  <a:noFill/>
                  <a:prstDash val="solid"/>
                  <a:round/>
                  <a:headEnd type="none" w="med" len="med"/>
                  <a:tailEnd type="none" w="med" len="med"/>
                </a:ln>
                <a:solidFill>
                  <a:srgbClr val="002477"/>
                </a:solidFill>
                <a:uLnTx/>
                <a:uFillTx/>
                <a:sym typeface="Wingdings"/>
              </a:rPr>
              <a:t>hole</a:t>
            </a:r>
            <a:r>
              <a:rPr kumimoji="0" lang="en-US" sz="1800" b="0" i="0" u="none" strike="noStrike" kern="1200" cap="none" spc="0" normalizeH="0" noProof="0" dirty="0">
                <a:ln w="9525" cap="flat" cmpd="sng" algn="ctr">
                  <a:noFill/>
                  <a:prstDash val="solid"/>
                  <a:round/>
                  <a:headEnd type="none" w="med" len="med"/>
                  <a:tailEnd type="none" w="med" len="med"/>
                </a:ln>
                <a:solidFill>
                  <a:srgbClr val="002477"/>
                </a:solidFill>
                <a:uLnTx/>
                <a:uFillTx/>
                <a:sym typeface="Wingdings"/>
              </a:rPr>
              <a:t> person approach – Preventative and at-risk outreach</a:t>
            </a:r>
            <a:endParaRPr kumimoji="0" lang="en-US" sz="1800" b="0" i="0" u="none" strike="noStrike" kern="1200" cap="none" spc="0" normalizeH="0" baseline="0" noProof="0" dirty="0">
              <a:ln w="9525" cap="flat" cmpd="sng" algn="ctr">
                <a:noFill/>
                <a:prstDash val="solid"/>
                <a:round/>
                <a:headEnd type="none" w="med" len="med"/>
                <a:tailEnd type="none" w="med" len="med"/>
              </a:ln>
              <a:solidFill>
                <a:srgbClr val="002477"/>
              </a:solidFill>
              <a:uLnTx/>
              <a:uFillTx/>
              <a:sym typeface="Wingdings"/>
            </a:endParaRPr>
          </a:p>
          <a:p>
            <a:pPr marL="152396" marR="0" lvl="0" indent="-152396" algn="l" defTabSz="914377" fontAlgn="auto">
              <a:lnSpc>
                <a:spcPct val="100000"/>
              </a:lnSpc>
              <a:spcBef>
                <a:spcPts val="400"/>
              </a:spcBef>
              <a:spcAft>
                <a:spcPts val="800"/>
              </a:spcAft>
              <a:buSzTx/>
              <a:buChar char="•"/>
              <a:defRPr kumimoji="0" sz="1900" b="0" i="0" u="none" strike="noStrike" kern="1200" cap="none" spc="0" normalizeH="0" baseline="0" noProof="0">
                <a:ln w="9525" cap="flat" cmpd="sng" algn="ctr">
                  <a:noFill/>
                  <a:prstDash val="solid"/>
                  <a:round/>
                  <a:headEnd type="none" w="med" len="med"/>
                  <a:tailEnd type="none" w="med" len="med"/>
                </a:ln>
                <a:solidFill>
                  <a:srgbClr val="002477"/>
                </a:solidFill>
                <a:uLnTx/>
                <a:uFillTx/>
                <a:latin typeface="+mn-lt"/>
                <a:ea typeface="+mn-ea"/>
                <a:cs typeface="Arial" panose="020B0604020202020204" pitchFamily="34" charset="0"/>
                <a:sym typeface="Wingdings"/>
              </a:defRPr>
            </a:pPr>
            <a:r>
              <a:rPr kumimoji="0" lang="en-US" sz="1800" b="0" i="0" u="none" strike="noStrike" kern="1200" cap="none" spc="0" normalizeH="0" baseline="0" noProof="0" dirty="0">
                <a:ln w="9525" cap="flat" cmpd="sng" algn="ctr">
                  <a:noFill/>
                  <a:prstDash val="solid"/>
                  <a:round/>
                  <a:headEnd type="none" w="med" len="med"/>
                  <a:tailEnd type="none" w="med" len="med"/>
                </a:ln>
                <a:solidFill>
                  <a:srgbClr val="002477"/>
                </a:solidFill>
                <a:uLnTx/>
                <a:uFillTx/>
                <a:sym typeface="Wingdings"/>
              </a:rPr>
              <a:t>Network-only coverage</a:t>
            </a:r>
            <a:endParaRPr lang="en-US" sz="1800" dirty="0">
              <a:ln w="9525" cap="flat" cmpd="sng" algn="ctr">
                <a:noFill/>
                <a:prstDash val="solid"/>
                <a:round/>
                <a:headEnd type="none" w="med" len="med"/>
                <a:tailEnd type="none" w="med" len="med"/>
              </a:ln>
              <a:solidFill>
                <a:srgbClr val="002477"/>
              </a:solidFill>
              <a:sym typeface="Wingdings"/>
            </a:endParaRPr>
          </a:p>
        </p:txBody>
      </p:sp>
    </p:spTree>
    <p:extLst>
      <p:ext uri="{BB962C8B-B14F-4D97-AF65-F5344CB8AC3E}">
        <p14:creationId xmlns:p14="http://schemas.microsoft.com/office/powerpoint/2010/main" val="7906357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xmlns:a14="http://schemas.microsoft.com/office/drawing/2010/main" xmlns:p15="http://schemas.microsoft.com/office/powerpoint/2012/main" xmlns:p159="http://schemas.microsoft.com/office/powerpoint/2015/09/main">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OS" val="Unix 4.14 unknown"/>
  <p:tag name="AS_RELEASE_DATE" val="2022.07.31"/>
  <p:tag name="AS_TITLE" val="Aspose.Slides for Java"/>
  <p:tag name="AS_VERSION" val="22.7"/>
</p:tagLst>
</file>

<file path=ppt/theme/theme1.xml><?xml version="1.0" encoding="utf-8"?>
<a:theme xmlns:a="http://schemas.openxmlformats.org/drawingml/2006/main" name="Master Theme">
  <a:themeElements>
    <a:clrScheme name="Custom 27">
      <a:dk1>
        <a:srgbClr val="002477"/>
      </a:dk1>
      <a:lt1>
        <a:srgbClr val="FFFFFF"/>
      </a:lt1>
      <a:dk2>
        <a:srgbClr val="595959"/>
      </a:dk2>
      <a:lt2>
        <a:srgbClr val="CCF2F7"/>
      </a:lt2>
      <a:accent1>
        <a:srgbClr val="002477"/>
      </a:accent1>
      <a:accent2>
        <a:srgbClr val="00BED5"/>
      </a:accent2>
      <a:accent3>
        <a:srgbClr val="99E5EE"/>
      </a:accent3>
      <a:accent4>
        <a:srgbClr val="F5B700"/>
      </a:accent4>
      <a:accent5>
        <a:srgbClr val="FBE299"/>
      </a:accent5>
      <a:accent6>
        <a:srgbClr val="FF681F"/>
      </a:accent6>
      <a:hlink>
        <a:srgbClr val="196ECF"/>
      </a:hlink>
      <a:folHlink>
        <a:srgbClr val="002677"/>
      </a:folHlink>
    </a:clrScheme>
    <a:fontScheme name="UnitedHealthcare">
      <a:majorFont>
        <a:latin typeface="Georgia"/>
        <a:ea typeface="Georgia"/>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lumMod val="40000"/>
              <a:lumOff val="6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63095</TotalTime>
  <Words>1583</Words>
  <Application>Microsoft Office PowerPoint</Application>
  <PresentationFormat>Widescreen</PresentationFormat>
  <Paragraphs>205</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Georgia</vt:lpstr>
      <vt:lpstr>System Font Regular</vt:lpstr>
      <vt:lpstr>Master Theme</vt:lpstr>
      <vt:lpstr>UnitedHealthcare Dental</vt:lpstr>
      <vt:lpstr>Who’s eligible? </vt:lpstr>
      <vt:lpstr>Oral health is connected to overall heath</vt:lpstr>
      <vt:lpstr>UnitedHealthcare Dental  is designed to help manage health conditions</vt:lpstr>
      <vt:lpstr>A focus on local, coordinated care</vt:lpstr>
      <vt:lpstr>A focus on local, coordinated care</vt:lpstr>
      <vt:lpstr>Providing access to benefits, tools  and more at myuhc.com®</vt:lpstr>
      <vt:lpstr>Your choice…</vt:lpstr>
      <vt:lpstr>Points to remember…</vt:lpstr>
      <vt:lpstr>A focus on local, coordinated care</vt:lpstr>
      <vt:lpstr>Ready to enroll!</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SFHSS - DHMO</dc:title>
  <dc:creator>Gareth Walters</dc:creator>
  <cp:keywords>new_vs_theme_v1.7.2</cp:keywords>
  <cp:lastModifiedBy>Rodriguez, Hector</cp:lastModifiedBy>
  <cp:revision>1134</cp:revision>
  <dcterms:created xsi:type="dcterms:W3CDTF">2020-04-04T18:38:29Z</dcterms:created>
  <dcterms:modified xsi:type="dcterms:W3CDTF">2023-10-09T21:14:40Z</dcterms:modified>
</cp:coreProperties>
</file>